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  <p:sldMasterId id="2147483969" r:id="rId2"/>
  </p:sldMasterIdLst>
  <p:notesMasterIdLst>
    <p:notesMasterId r:id="rId38"/>
  </p:notesMasterIdLst>
  <p:sldIdLst>
    <p:sldId id="345" r:id="rId3"/>
    <p:sldId id="259" r:id="rId4"/>
    <p:sldId id="260" r:id="rId5"/>
    <p:sldId id="344" r:id="rId6"/>
    <p:sldId id="311" r:id="rId7"/>
    <p:sldId id="336" r:id="rId8"/>
    <p:sldId id="325" r:id="rId9"/>
    <p:sldId id="347" r:id="rId10"/>
    <p:sldId id="337" r:id="rId11"/>
    <p:sldId id="302" r:id="rId12"/>
    <p:sldId id="338" r:id="rId13"/>
    <p:sldId id="304" r:id="rId14"/>
    <p:sldId id="361" r:id="rId15"/>
    <p:sldId id="356" r:id="rId16"/>
    <p:sldId id="364" r:id="rId17"/>
    <p:sldId id="365" r:id="rId18"/>
    <p:sldId id="308" r:id="rId19"/>
    <p:sldId id="309" r:id="rId20"/>
    <p:sldId id="268" r:id="rId21"/>
    <p:sldId id="366" r:id="rId22"/>
    <p:sldId id="267" r:id="rId23"/>
    <p:sldId id="348" r:id="rId24"/>
    <p:sldId id="327" r:id="rId25"/>
    <p:sldId id="359" r:id="rId26"/>
    <p:sldId id="367" r:id="rId27"/>
    <p:sldId id="360" r:id="rId28"/>
    <p:sldId id="289" r:id="rId29"/>
    <p:sldId id="291" r:id="rId30"/>
    <p:sldId id="282" r:id="rId31"/>
    <p:sldId id="287" r:id="rId32"/>
    <p:sldId id="307" r:id="rId33"/>
    <p:sldId id="369" r:id="rId34"/>
    <p:sldId id="324" r:id="rId35"/>
    <p:sldId id="370" r:id="rId36"/>
    <p:sldId id="37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6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4833B1-46EE-4D57-ABF8-213E3C2F477B}" v="758" dt="2025-09-15T10:39:50.159"/>
    <p1510:client id="{DB770432-A94C-4CB7-9E3B-E7728A437708}" v="445" dt="2025-09-16T03:45:33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67" autoAdjust="0"/>
  </p:normalViewPr>
  <p:slideViewPr>
    <p:cSldViewPr snapToGrid="0" showGuides="1">
      <p:cViewPr varScale="1">
        <p:scale>
          <a:sx n="46" d="100"/>
          <a:sy n="46" d="100"/>
        </p:scale>
        <p:origin x="692" y="264"/>
      </p:cViewPr>
      <p:guideLst>
        <p:guide orient="horz" pos="2160"/>
        <p:guide pos="6630"/>
      </p:guideLst>
    </p:cSldViewPr>
  </p:slideViewPr>
  <p:outlineViewPr>
    <p:cViewPr>
      <p:scale>
        <a:sx n="33" d="100"/>
        <a:sy n="33" d="100"/>
      </p:scale>
      <p:origin x="0" y="-300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inda Uthaicharoenpong" userId="bda61e291f392a4a" providerId="LiveId" clId="{59EE3D65-1314-4D58-BF1F-1CC4F68A6948}"/>
    <pc:docChg chg="undo custSel addSld delSld modSld sldOrd">
      <pc:chgData name="Parinda Uthaicharoenpong" userId="bda61e291f392a4a" providerId="LiveId" clId="{59EE3D65-1314-4D58-BF1F-1CC4F68A6948}" dt="2025-09-02T09:41:15.168" v="4329" actId="1076"/>
      <pc:docMkLst>
        <pc:docMk/>
      </pc:docMkLst>
      <pc:sldChg chg="modSp mod">
        <pc:chgData name="Parinda Uthaicharoenpong" userId="bda61e291f392a4a" providerId="LiveId" clId="{59EE3D65-1314-4D58-BF1F-1CC4F68A6948}" dt="2025-09-02T08:46:45.687" v="3487" actId="20577"/>
        <pc:sldMkLst>
          <pc:docMk/>
          <pc:sldMk cId="9868691" sldId="256"/>
        </pc:sldMkLst>
      </pc:sldChg>
      <pc:sldChg chg="addSp delSp modSp mod ord setBg modClrScheme chgLayout">
        <pc:chgData name="Parinda Uthaicharoenpong" userId="bda61e291f392a4a" providerId="LiveId" clId="{59EE3D65-1314-4D58-BF1F-1CC4F68A6948}" dt="2025-09-02T09:19:03.726" v="4140" actId="20577"/>
        <pc:sldMkLst>
          <pc:docMk/>
          <pc:sldMk cId="533429215" sldId="257"/>
        </pc:sldMkLst>
      </pc:sldChg>
      <pc:sldChg chg="modSp mod ord">
        <pc:chgData name="Parinda Uthaicharoenpong" userId="bda61e291f392a4a" providerId="LiveId" clId="{59EE3D65-1314-4D58-BF1F-1CC4F68A6948}" dt="2025-09-01T09:36:37.143" v="586"/>
        <pc:sldMkLst>
          <pc:docMk/>
          <pc:sldMk cId="1451582502" sldId="258"/>
        </pc:sldMkLst>
      </pc:sldChg>
      <pc:sldChg chg="addSp delSp modSp new mod modClrScheme chgLayout">
        <pc:chgData name="Parinda Uthaicharoenpong" userId="bda61e291f392a4a" providerId="LiveId" clId="{59EE3D65-1314-4D58-BF1F-1CC4F68A6948}" dt="2025-09-01T09:31:16.438" v="440" actId="20577"/>
        <pc:sldMkLst>
          <pc:docMk/>
          <pc:sldMk cId="3757316957" sldId="259"/>
        </pc:sldMkLst>
        <pc:spChg chg="add mod ord">
          <ac:chgData name="Parinda Uthaicharoenpong" userId="bda61e291f392a4a" providerId="LiveId" clId="{59EE3D65-1314-4D58-BF1F-1CC4F68A6948}" dt="2025-09-01T09:31:16.438" v="440" actId="20577"/>
          <ac:spMkLst>
            <pc:docMk/>
            <pc:sldMk cId="3757316957" sldId="259"/>
            <ac:spMk id="4" creationId="{8A2BC0F0-3654-F2C7-A104-866B8F781987}"/>
          </ac:spMkLst>
        </pc:spChg>
        <pc:spChg chg="add mod ord">
          <ac:chgData name="Parinda Uthaicharoenpong" userId="bda61e291f392a4a" providerId="LiveId" clId="{59EE3D65-1314-4D58-BF1F-1CC4F68A6948}" dt="2025-09-01T09:30:40.503" v="400" actId="20577"/>
          <ac:spMkLst>
            <pc:docMk/>
            <pc:sldMk cId="3757316957" sldId="259"/>
            <ac:spMk id="5" creationId="{779B841E-4E54-A5C2-7F93-8CED34C42D13}"/>
          </ac:spMkLst>
        </pc:spChg>
      </pc:sldChg>
      <pc:sldChg chg="addSp delSp modSp new mod ord">
        <pc:chgData name="Parinda Uthaicharoenpong" userId="bda61e291f392a4a" providerId="LiveId" clId="{59EE3D65-1314-4D58-BF1F-1CC4F68A6948}" dt="2025-09-01T09:35:43.604" v="584" actId="122"/>
        <pc:sldMkLst>
          <pc:docMk/>
          <pc:sldMk cId="577381280" sldId="260"/>
        </pc:sldMkLst>
        <pc:spChg chg="mod">
          <ac:chgData name="Parinda Uthaicharoenpong" userId="bda61e291f392a4a" providerId="LiveId" clId="{59EE3D65-1314-4D58-BF1F-1CC4F68A6948}" dt="2025-09-01T09:35:43.604" v="584" actId="122"/>
          <ac:spMkLst>
            <pc:docMk/>
            <pc:sldMk cId="577381280" sldId="260"/>
            <ac:spMk id="2" creationId="{DEFBA7F3-2F60-FE8E-909F-846A5D2B8243}"/>
          </ac:spMkLst>
        </pc:spChg>
        <pc:spChg chg="add mod">
          <ac:chgData name="Parinda Uthaicharoenpong" userId="bda61e291f392a4a" providerId="LiveId" clId="{59EE3D65-1314-4D58-BF1F-1CC4F68A6948}" dt="2025-09-01T09:33:37.906" v="522" actId="1076"/>
          <ac:spMkLst>
            <pc:docMk/>
            <pc:sldMk cId="577381280" sldId="260"/>
            <ac:spMk id="4" creationId="{18C2F613-F024-1BDB-07F6-0F48EC917A4B}"/>
          </ac:spMkLst>
        </pc:spChg>
        <pc:spChg chg="add mod">
          <ac:chgData name="Parinda Uthaicharoenpong" userId="bda61e291f392a4a" providerId="LiveId" clId="{59EE3D65-1314-4D58-BF1F-1CC4F68A6948}" dt="2025-09-01T09:34:29.241" v="540" actId="1076"/>
          <ac:spMkLst>
            <pc:docMk/>
            <pc:sldMk cId="577381280" sldId="260"/>
            <ac:spMk id="6" creationId="{68021C10-E2BC-8EB2-CA71-CCE86B0103DA}"/>
          </ac:spMkLst>
        </pc:spChg>
        <pc:spChg chg="add mod">
          <ac:chgData name="Parinda Uthaicharoenpong" userId="bda61e291f392a4a" providerId="LiveId" clId="{59EE3D65-1314-4D58-BF1F-1CC4F68A6948}" dt="2025-09-01T09:35:09.337" v="566" actId="1076"/>
          <ac:spMkLst>
            <pc:docMk/>
            <pc:sldMk cId="577381280" sldId="260"/>
            <ac:spMk id="7" creationId="{14179C17-17EF-7916-4D42-02359E76B791}"/>
          </ac:spMkLst>
        </pc:spChg>
      </pc:sldChg>
      <pc:sldChg chg="modSp new mod">
        <pc:chgData name="Parinda Uthaicharoenpong" userId="bda61e291f392a4a" providerId="LiveId" clId="{59EE3D65-1314-4D58-BF1F-1CC4F68A6948}" dt="2025-09-02T09:35:34.483" v="4311" actId="20577"/>
        <pc:sldMkLst>
          <pc:docMk/>
          <pc:sldMk cId="650830711" sldId="261"/>
        </pc:sldMkLst>
      </pc:sldChg>
      <pc:sldChg chg="modSp new mod">
        <pc:chgData name="Parinda Uthaicharoenpong" userId="bda61e291f392a4a" providerId="LiveId" clId="{59EE3D65-1314-4D58-BF1F-1CC4F68A6948}" dt="2025-09-01T09:48:05.817" v="1055" actId="20577"/>
        <pc:sldMkLst>
          <pc:docMk/>
          <pc:sldMk cId="1876927492" sldId="262"/>
        </pc:sldMkLst>
      </pc:sldChg>
      <pc:sldChg chg="modSp new mod">
        <pc:chgData name="Parinda Uthaicharoenpong" userId="bda61e291f392a4a" providerId="LiveId" clId="{59EE3D65-1314-4D58-BF1F-1CC4F68A6948}" dt="2025-09-01T10:12:05.573" v="1837" actId="20577"/>
        <pc:sldMkLst>
          <pc:docMk/>
          <pc:sldMk cId="2038916262" sldId="263"/>
        </pc:sldMkLst>
      </pc:sldChg>
      <pc:sldChg chg="modSp new mod">
        <pc:chgData name="Parinda Uthaicharoenpong" userId="bda61e291f392a4a" providerId="LiveId" clId="{59EE3D65-1314-4D58-BF1F-1CC4F68A6948}" dt="2025-09-01T10:07:21.023" v="1676" actId="20577"/>
        <pc:sldMkLst>
          <pc:docMk/>
          <pc:sldMk cId="3505809728" sldId="264"/>
        </pc:sldMkLst>
      </pc:sldChg>
      <pc:sldChg chg="modSp new mod">
        <pc:chgData name="Parinda Uthaicharoenpong" userId="bda61e291f392a4a" providerId="LiveId" clId="{59EE3D65-1314-4D58-BF1F-1CC4F68A6948}" dt="2025-09-01T10:16:08.761" v="1940" actId="20577"/>
        <pc:sldMkLst>
          <pc:docMk/>
          <pc:sldMk cId="3998079355" sldId="265"/>
        </pc:sldMkLst>
      </pc:sldChg>
      <pc:sldChg chg="modSp new mod">
        <pc:chgData name="Parinda Uthaicharoenpong" userId="bda61e291f392a4a" providerId="LiveId" clId="{59EE3D65-1314-4D58-BF1F-1CC4F68A6948}" dt="2025-09-01T10:18:59.164" v="2115" actId="20577"/>
        <pc:sldMkLst>
          <pc:docMk/>
          <pc:sldMk cId="2752435592" sldId="266"/>
        </pc:sldMkLst>
      </pc:sldChg>
      <pc:sldChg chg="modSp new mod">
        <pc:chgData name="Parinda Uthaicharoenpong" userId="bda61e291f392a4a" providerId="LiveId" clId="{59EE3D65-1314-4D58-BF1F-1CC4F68A6948}" dt="2025-09-01T10:22:50.538" v="2252" actId="20577"/>
        <pc:sldMkLst>
          <pc:docMk/>
          <pc:sldMk cId="2713537870" sldId="267"/>
        </pc:sldMkLst>
      </pc:sldChg>
      <pc:sldChg chg="modSp new mod">
        <pc:chgData name="Parinda Uthaicharoenpong" userId="bda61e291f392a4a" providerId="LiveId" clId="{59EE3D65-1314-4D58-BF1F-1CC4F68A6948}" dt="2025-09-01T10:29:33.467" v="2596" actId="20577"/>
        <pc:sldMkLst>
          <pc:docMk/>
          <pc:sldMk cId="1537953680" sldId="268"/>
        </pc:sldMkLst>
      </pc:sldChg>
      <pc:sldChg chg="modSp new mod">
        <pc:chgData name="Parinda Uthaicharoenpong" userId="bda61e291f392a4a" providerId="LiveId" clId="{59EE3D65-1314-4D58-BF1F-1CC4F68A6948}" dt="2025-09-01T10:32:31.669" v="2718" actId="20577"/>
        <pc:sldMkLst>
          <pc:docMk/>
          <pc:sldMk cId="3692196681" sldId="269"/>
        </pc:sldMkLst>
      </pc:sldChg>
      <pc:sldChg chg="modSp new mod">
        <pc:chgData name="Parinda Uthaicharoenpong" userId="bda61e291f392a4a" providerId="LiveId" clId="{59EE3D65-1314-4D58-BF1F-1CC4F68A6948}" dt="2025-09-01T10:43:54.082" v="3180" actId="20577"/>
        <pc:sldMkLst>
          <pc:docMk/>
          <pc:sldMk cId="1157567175" sldId="270"/>
        </pc:sldMkLst>
      </pc:sldChg>
      <pc:sldChg chg="modSp new mod">
        <pc:chgData name="Parinda Uthaicharoenpong" userId="bda61e291f392a4a" providerId="LiveId" clId="{59EE3D65-1314-4D58-BF1F-1CC4F68A6948}" dt="2025-09-01T10:48:30.608" v="3455" actId="20577"/>
        <pc:sldMkLst>
          <pc:docMk/>
          <pc:sldMk cId="2586579852" sldId="271"/>
        </pc:sldMkLst>
      </pc:sldChg>
      <pc:sldChg chg="modSp new mod">
        <pc:chgData name="Parinda Uthaicharoenpong" userId="bda61e291f392a4a" providerId="LiveId" clId="{59EE3D65-1314-4D58-BF1F-1CC4F68A6948}" dt="2025-09-02T09:23:36.083" v="4153" actId="20577"/>
        <pc:sldMkLst>
          <pc:docMk/>
          <pc:sldMk cId="1495731884" sldId="272"/>
        </pc:sldMkLst>
      </pc:sldChg>
      <pc:sldChg chg="delSp modSp new mod">
        <pc:chgData name="Parinda Uthaicharoenpong" userId="bda61e291f392a4a" providerId="LiveId" clId="{59EE3D65-1314-4D58-BF1F-1CC4F68A6948}" dt="2025-09-02T09:24:45.416" v="4163" actId="27636"/>
        <pc:sldMkLst>
          <pc:docMk/>
          <pc:sldMk cId="3558067419" sldId="273"/>
        </pc:sldMkLst>
      </pc:sldChg>
      <pc:sldChg chg="addSp delSp modSp new mod">
        <pc:chgData name="Parinda Uthaicharoenpong" userId="bda61e291f392a4a" providerId="LiveId" clId="{59EE3D65-1314-4D58-BF1F-1CC4F68A6948}" dt="2025-09-02T09:26:02.080" v="4170" actId="27636"/>
        <pc:sldMkLst>
          <pc:docMk/>
          <pc:sldMk cId="3336542458" sldId="274"/>
        </pc:sldMkLst>
      </pc:sldChg>
      <pc:sldChg chg="modSp new">
        <pc:chgData name="Parinda Uthaicharoenpong" userId="bda61e291f392a4a" providerId="LiveId" clId="{59EE3D65-1314-4D58-BF1F-1CC4F68A6948}" dt="2025-09-02T09:29:13.202" v="4177"/>
        <pc:sldMkLst>
          <pc:docMk/>
          <pc:sldMk cId="958811347" sldId="275"/>
        </pc:sldMkLst>
      </pc:sldChg>
      <pc:sldChg chg="modSp new del mod">
        <pc:chgData name="Parinda Uthaicharoenpong" userId="bda61e291f392a4a" providerId="LiveId" clId="{59EE3D65-1314-4D58-BF1F-1CC4F68A6948}" dt="2025-09-02T09:25:34.462" v="4166" actId="2696"/>
        <pc:sldMkLst>
          <pc:docMk/>
          <pc:sldMk cId="3956532975" sldId="275"/>
        </pc:sldMkLst>
      </pc:sldChg>
      <pc:sldChg chg="delSp modSp new mod">
        <pc:chgData name="Parinda Uthaicharoenpong" userId="bda61e291f392a4a" providerId="LiveId" clId="{59EE3D65-1314-4D58-BF1F-1CC4F68A6948}" dt="2025-09-02T09:30:00.063" v="4184" actId="1076"/>
        <pc:sldMkLst>
          <pc:docMk/>
          <pc:sldMk cId="3802520884" sldId="276"/>
        </pc:sldMkLst>
      </pc:sldChg>
      <pc:sldChg chg="delSp modSp new mod">
        <pc:chgData name="Parinda Uthaicharoenpong" userId="bda61e291f392a4a" providerId="LiveId" clId="{59EE3D65-1314-4D58-BF1F-1CC4F68A6948}" dt="2025-09-02T09:30:46.046" v="4187" actId="15"/>
        <pc:sldMkLst>
          <pc:docMk/>
          <pc:sldMk cId="4261693360" sldId="277"/>
        </pc:sldMkLst>
      </pc:sldChg>
      <pc:sldChg chg="addSp delSp modSp new mod">
        <pc:chgData name="Parinda Uthaicharoenpong" userId="bda61e291f392a4a" providerId="LiveId" clId="{59EE3D65-1314-4D58-BF1F-1CC4F68A6948}" dt="2025-09-02T09:41:15.168" v="4329" actId="1076"/>
        <pc:sldMkLst>
          <pc:docMk/>
          <pc:sldMk cId="3748624093" sldId="278"/>
        </pc:sldMkLst>
      </pc:sldChg>
      <pc:sldChg chg="modSp new mod">
        <pc:chgData name="Parinda Uthaicharoenpong" userId="bda61e291f392a4a" providerId="LiveId" clId="{59EE3D65-1314-4D58-BF1F-1CC4F68A6948}" dt="2025-09-02T09:38:25.722" v="4324" actId="20577"/>
        <pc:sldMkLst>
          <pc:docMk/>
          <pc:sldMk cId="2139892705" sldId="279"/>
        </pc:sldMkLst>
      </pc:sldChg>
    </pc:docChg>
  </pc:docChgLst>
  <pc:docChgLst>
    <pc:chgData name="Parinda Uthaicharoenpong" userId="bda61e291f392a4a" providerId="LiveId" clId="{A49CDFF3-826A-478E-A898-354F807FAE6B}"/>
    <pc:docChg chg="undo redo custSel addSld delSld modSld sldOrd">
      <pc:chgData name="Parinda Uthaicharoenpong" userId="bda61e291f392a4a" providerId="LiveId" clId="{A49CDFF3-826A-478E-A898-354F807FAE6B}" dt="2025-09-16T03:45:33.867" v="12105" actId="20577"/>
      <pc:docMkLst>
        <pc:docMk/>
      </pc:docMkLst>
      <pc:sldChg chg="addSp delSp modSp del mod delDesignElem">
        <pc:chgData name="Parinda Uthaicharoenpong" userId="bda61e291f392a4a" providerId="LiveId" clId="{A49CDFF3-826A-478E-A898-354F807FAE6B}" dt="2025-09-12T03:30:50.969" v="3011" actId="2696"/>
        <pc:sldMkLst>
          <pc:docMk/>
          <pc:sldMk cId="9868691" sldId="256"/>
        </pc:sldMkLst>
      </pc:sldChg>
      <pc:sldChg chg="addSp delSp modSp del mod ord modAnim delDesignElem">
        <pc:chgData name="Parinda Uthaicharoenpong" userId="bda61e291f392a4a" providerId="LiveId" clId="{A49CDFF3-826A-478E-A898-354F807FAE6B}" dt="2025-09-15T10:56:12.599" v="12050" actId="47"/>
        <pc:sldMkLst>
          <pc:docMk/>
          <pc:sldMk cId="533429215" sldId="257"/>
        </pc:sldMkLst>
      </pc:sldChg>
      <pc:sldChg chg="addSp delSp modSp del mod">
        <pc:chgData name="Parinda Uthaicharoenpong" userId="bda61e291f392a4a" providerId="LiveId" clId="{A49CDFF3-826A-478E-A898-354F807FAE6B}" dt="2025-09-12T12:11:58.822" v="3661" actId="2696"/>
        <pc:sldMkLst>
          <pc:docMk/>
          <pc:sldMk cId="1451582502" sldId="258"/>
        </pc:sldMkLst>
      </pc:sldChg>
      <pc:sldChg chg="addSp delSp modSp mod ord setBg addAnim delAnim delDesignElem modNotesTx">
        <pc:chgData name="Parinda Uthaicharoenpong" userId="bda61e291f392a4a" providerId="LiveId" clId="{A49CDFF3-826A-478E-A898-354F807FAE6B}" dt="2025-09-15T03:35:13.405" v="7970" actId="20577"/>
        <pc:sldMkLst>
          <pc:docMk/>
          <pc:sldMk cId="3757316957" sldId="259"/>
        </pc:sldMkLst>
        <pc:spChg chg="mod">
          <ac:chgData name="Parinda Uthaicharoenpong" userId="bda61e291f392a4a" providerId="LiveId" clId="{A49CDFF3-826A-478E-A898-354F807FAE6B}" dt="2025-09-11T07:59:47.743" v="2458" actId="26606"/>
          <ac:spMkLst>
            <pc:docMk/>
            <pc:sldMk cId="3757316957" sldId="259"/>
            <ac:spMk id="4" creationId="{8A2BC0F0-3654-F2C7-A104-866B8F781987}"/>
          </ac:spMkLst>
        </pc:spChg>
        <pc:spChg chg="add del mod">
          <ac:chgData name="Parinda Uthaicharoenpong" userId="bda61e291f392a4a" providerId="LiveId" clId="{A49CDFF3-826A-478E-A898-354F807FAE6B}" dt="2025-09-11T08:05:41.660" v="2501" actId="1076"/>
          <ac:spMkLst>
            <pc:docMk/>
            <pc:sldMk cId="3757316957" sldId="259"/>
            <ac:spMk id="5" creationId="{779B841E-4E54-A5C2-7F93-8CED34C42D13}"/>
          </ac:spMkLst>
        </pc:spChg>
        <pc:picChg chg="mod ord">
          <ac:chgData name="Parinda Uthaicharoenpong" userId="bda61e291f392a4a" providerId="LiveId" clId="{A49CDFF3-826A-478E-A898-354F807FAE6B}" dt="2025-09-11T07:59:47.743" v="2458" actId="26606"/>
          <ac:picMkLst>
            <pc:docMk/>
            <pc:sldMk cId="3757316957" sldId="259"/>
            <ac:picMk id="6" creationId="{B1A2AD16-0CF6-354E-4207-B85D0BDBDF71}"/>
          </ac:picMkLst>
        </pc:picChg>
      </pc:sldChg>
      <pc:sldChg chg="addSp delSp modSp mod ord modTransition modAnim">
        <pc:chgData name="Parinda Uthaicharoenpong" userId="bda61e291f392a4a" providerId="LiveId" clId="{A49CDFF3-826A-478E-A898-354F807FAE6B}" dt="2025-09-15T03:42:27.437" v="7990" actId="1076"/>
        <pc:sldMkLst>
          <pc:docMk/>
          <pc:sldMk cId="577381280" sldId="260"/>
        </pc:sldMkLst>
        <pc:spChg chg="mod">
          <ac:chgData name="Parinda Uthaicharoenpong" userId="bda61e291f392a4a" providerId="LiveId" clId="{A49CDFF3-826A-478E-A898-354F807FAE6B}" dt="2025-09-15T03:36:49.087" v="7977" actId="1076"/>
          <ac:spMkLst>
            <pc:docMk/>
            <pc:sldMk cId="577381280" sldId="260"/>
            <ac:spMk id="2" creationId="{DEFBA7F3-2F60-FE8E-909F-846A5D2B8243}"/>
          </ac:spMkLst>
        </pc:spChg>
        <pc:spChg chg="add del mod">
          <ac:chgData name="Parinda Uthaicharoenpong" userId="bda61e291f392a4a" providerId="LiveId" clId="{A49CDFF3-826A-478E-A898-354F807FAE6B}" dt="2025-09-15T03:36:28.620" v="7973" actId="478"/>
          <ac:spMkLst>
            <pc:docMk/>
            <pc:sldMk cId="577381280" sldId="260"/>
            <ac:spMk id="3" creationId="{A7AF7EDE-EB65-B2F8-92C9-3270CFC6629C}"/>
          </ac:spMkLst>
        </pc:spChg>
        <pc:spChg chg="mod">
          <ac:chgData name="Parinda Uthaicharoenpong" userId="bda61e291f392a4a" providerId="LiveId" clId="{A49CDFF3-826A-478E-A898-354F807FAE6B}" dt="2025-09-15T03:36:51.179" v="7978" actId="1076"/>
          <ac:spMkLst>
            <pc:docMk/>
            <pc:sldMk cId="577381280" sldId="260"/>
            <ac:spMk id="4" creationId="{18C2F613-F024-1BDB-07F6-0F48EC917A4B}"/>
          </ac:spMkLst>
        </pc:spChg>
        <pc:spChg chg="mod">
          <ac:chgData name="Parinda Uthaicharoenpong" userId="bda61e291f392a4a" providerId="LiveId" clId="{A49CDFF3-826A-478E-A898-354F807FAE6B}" dt="2025-09-15T03:36:53.716" v="7979" actId="1076"/>
          <ac:spMkLst>
            <pc:docMk/>
            <pc:sldMk cId="577381280" sldId="260"/>
            <ac:spMk id="6" creationId="{68021C10-E2BC-8EB2-CA71-CCE86B0103DA}"/>
          </ac:spMkLst>
        </pc:spChg>
        <pc:spChg chg="mod">
          <ac:chgData name="Parinda Uthaicharoenpong" userId="bda61e291f392a4a" providerId="LiveId" clId="{A49CDFF3-826A-478E-A898-354F807FAE6B}" dt="2025-09-15T03:36:46.217" v="7976" actId="3062"/>
          <ac:spMkLst>
            <pc:docMk/>
            <pc:sldMk cId="577381280" sldId="260"/>
            <ac:spMk id="7" creationId="{14179C17-17EF-7916-4D42-02359E76B791}"/>
          </ac:spMkLst>
        </pc:spChg>
        <pc:picChg chg="mod">
          <ac:chgData name="Parinda Uthaicharoenpong" userId="bda61e291f392a4a" providerId="LiveId" clId="{A49CDFF3-826A-478E-A898-354F807FAE6B}" dt="2025-09-15T03:42:27.437" v="7990" actId="1076"/>
          <ac:picMkLst>
            <pc:docMk/>
            <pc:sldMk cId="577381280" sldId="260"/>
            <ac:picMk id="8" creationId="{E37F45C2-6EC9-BC36-CB95-B29FC56CA607}"/>
          </ac:picMkLst>
        </pc:picChg>
      </pc:sldChg>
      <pc:sldChg chg="del">
        <pc:chgData name="Parinda Uthaicharoenpong" userId="bda61e291f392a4a" providerId="LiveId" clId="{A49CDFF3-826A-478E-A898-354F807FAE6B}" dt="2025-09-10T06:02:03.367" v="1197" actId="2696"/>
        <pc:sldMkLst>
          <pc:docMk/>
          <pc:sldMk cId="650830711" sldId="261"/>
        </pc:sldMkLst>
      </pc:sldChg>
      <pc:sldChg chg="modSp add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2392780107" sldId="261"/>
        </pc:sldMkLst>
      </pc:sldChg>
      <pc:sldChg chg="modSp add del ord">
        <pc:chgData name="Parinda Uthaicharoenpong" userId="bda61e291f392a4a" providerId="LiveId" clId="{A49CDFF3-826A-478E-A898-354F807FAE6B}" dt="2025-09-15T10:56:12.599" v="12050" actId="47"/>
        <pc:sldMkLst>
          <pc:docMk/>
          <pc:sldMk cId="164126980" sldId="262"/>
        </pc:sldMkLst>
      </pc:sldChg>
      <pc:sldChg chg="del">
        <pc:chgData name="Parinda Uthaicharoenpong" userId="bda61e291f392a4a" providerId="LiveId" clId="{A49CDFF3-826A-478E-A898-354F807FAE6B}" dt="2025-09-10T06:20:07.496" v="1278" actId="2696"/>
        <pc:sldMkLst>
          <pc:docMk/>
          <pc:sldMk cId="1876927492" sldId="262"/>
        </pc:sldMkLst>
      </pc:sldChg>
      <pc:sldChg chg="del">
        <pc:chgData name="Parinda Uthaicharoenpong" userId="bda61e291f392a4a" providerId="LiveId" clId="{A49CDFF3-826A-478E-A898-354F807FAE6B}" dt="2025-09-10T06:34:44.709" v="1313" actId="2696"/>
        <pc:sldMkLst>
          <pc:docMk/>
          <pc:sldMk cId="2038916262" sldId="263"/>
        </pc:sldMkLst>
      </pc:sldChg>
      <pc:sldChg chg="modSp add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2249683840" sldId="263"/>
        </pc:sldMkLst>
      </pc:sldChg>
      <pc:sldChg chg="modSp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3505809728" sldId="264"/>
        </pc:sldMkLst>
      </pc:sldChg>
      <pc:sldChg chg="modSp add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1932221588" sldId="265"/>
        </pc:sldMkLst>
        <pc:spChg chg="mod">
          <ac:chgData name="Parinda Uthaicharoenpong" userId="bda61e291f392a4a" providerId="LiveId" clId="{A49CDFF3-826A-478E-A898-354F807FAE6B}" dt="2025-09-15T02:17:02.790" v="7417" actId="1076"/>
          <ac:spMkLst>
            <pc:docMk/>
            <pc:sldMk cId="1932221588" sldId="265"/>
            <ac:spMk id="2" creationId="{CB2727D5-E83C-5FE1-C0C1-CA2996B94525}"/>
          </ac:spMkLst>
        </pc:spChg>
        <pc:spChg chg="mod">
          <ac:chgData name="Parinda Uthaicharoenpong" userId="bda61e291f392a4a" providerId="LiveId" clId="{A49CDFF3-826A-478E-A898-354F807FAE6B}" dt="2025-09-15T02:17:07.008" v="7419" actId="27636"/>
          <ac:spMkLst>
            <pc:docMk/>
            <pc:sldMk cId="1932221588" sldId="265"/>
            <ac:spMk id="3" creationId="{C06D73D5-9646-4E06-0D39-0A527C3C7537}"/>
          </ac:spMkLst>
        </pc:spChg>
      </pc:sldChg>
      <pc:sldChg chg="del">
        <pc:chgData name="Parinda Uthaicharoenpong" userId="bda61e291f392a4a" providerId="LiveId" clId="{A49CDFF3-826A-478E-A898-354F807FAE6B}" dt="2025-09-10T06:35:17.153" v="1315" actId="2696"/>
        <pc:sldMkLst>
          <pc:docMk/>
          <pc:sldMk cId="3998079355" sldId="265"/>
        </pc:sldMkLst>
      </pc:sldChg>
      <pc:sldChg chg="modSp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2752435592" sldId="266"/>
        </pc:sldMkLst>
        <pc:spChg chg="mod">
          <ac:chgData name="Parinda Uthaicharoenpong" userId="bda61e291f392a4a" providerId="LiveId" clId="{A49CDFF3-826A-478E-A898-354F807FAE6B}" dt="2025-09-15T01:51:32.735" v="6928" actId="20577"/>
          <ac:spMkLst>
            <pc:docMk/>
            <pc:sldMk cId="2752435592" sldId="266"/>
            <ac:spMk id="3" creationId="{0572C237-EC53-FBC4-3C31-F8839D4D0351}"/>
          </ac:spMkLst>
        </pc:spChg>
      </pc:sldChg>
      <pc:sldChg chg="del">
        <pc:chgData name="Parinda Uthaicharoenpong" userId="bda61e291f392a4a" providerId="LiveId" clId="{A49CDFF3-826A-478E-A898-354F807FAE6B}" dt="2025-09-10T06:36:02.655" v="1317" actId="2696"/>
        <pc:sldMkLst>
          <pc:docMk/>
          <pc:sldMk cId="2713537870" sldId="267"/>
        </pc:sldMkLst>
      </pc:sldChg>
      <pc:sldChg chg="addSp modSp add mod ord modAnim">
        <pc:chgData name="Parinda Uthaicharoenpong" userId="bda61e291f392a4a" providerId="LiveId" clId="{A49CDFF3-826A-478E-A898-354F807FAE6B}" dt="2025-09-15T10:50:30.783" v="11874" actId="20577"/>
        <pc:sldMkLst>
          <pc:docMk/>
          <pc:sldMk cId="3644382073" sldId="267"/>
        </pc:sldMkLst>
        <pc:spChg chg="mod">
          <ac:chgData name="Parinda Uthaicharoenpong" userId="bda61e291f392a4a" providerId="LiveId" clId="{A49CDFF3-826A-478E-A898-354F807FAE6B}" dt="2025-09-15T06:01:25.419" v="9551" actId="207"/>
          <ac:spMkLst>
            <pc:docMk/>
            <pc:sldMk cId="3644382073" sldId="267"/>
            <ac:spMk id="2" creationId="{44D41D36-DA65-B903-A35D-9A23E8D5DAE3}"/>
          </ac:spMkLst>
        </pc:spChg>
        <pc:spChg chg="mod">
          <ac:chgData name="Parinda Uthaicharoenpong" userId="bda61e291f392a4a" providerId="LiveId" clId="{A49CDFF3-826A-478E-A898-354F807FAE6B}" dt="2025-09-15T10:50:30.783" v="11874" actId="20577"/>
          <ac:spMkLst>
            <pc:docMk/>
            <pc:sldMk cId="3644382073" sldId="267"/>
            <ac:spMk id="3" creationId="{29DEDFEF-7DAF-F56E-099D-DB779591DE7A}"/>
          </ac:spMkLst>
        </pc:spChg>
        <pc:picChg chg="add mod">
          <ac:chgData name="Parinda Uthaicharoenpong" userId="bda61e291f392a4a" providerId="LiveId" clId="{A49CDFF3-826A-478E-A898-354F807FAE6B}" dt="2025-09-13T08:02:13.893" v="5801" actId="1076"/>
          <ac:picMkLst>
            <pc:docMk/>
            <pc:sldMk cId="3644382073" sldId="267"/>
            <ac:picMk id="4" creationId="{3342E16D-4F5C-C57E-3FA8-8D901B524165}"/>
          </ac:picMkLst>
        </pc:picChg>
      </pc:sldChg>
      <pc:sldChg chg="del">
        <pc:chgData name="Parinda Uthaicharoenpong" userId="bda61e291f392a4a" providerId="LiveId" clId="{A49CDFF3-826A-478E-A898-354F807FAE6B}" dt="2025-09-10T06:36:02.655" v="1317" actId="2696"/>
        <pc:sldMkLst>
          <pc:docMk/>
          <pc:sldMk cId="1537953680" sldId="268"/>
        </pc:sldMkLst>
      </pc:sldChg>
      <pc:sldChg chg="addSp delSp modSp add mod ord setBg modAnim">
        <pc:chgData name="Parinda Uthaicharoenpong" userId="bda61e291f392a4a" providerId="LiveId" clId="{A49CDFF3-826A-478E-A898-354F807FAE6B}" dt="2025-09-15T10:50:01.705" v="11804" actId="20577"/>
        <pc:sldMkLst>
          <pc:docMk/>
          <pc:sldMk cId="3416645681" sldId="268"/>
        </pc:sldMkLst>
        <pc:spChg chg="mod">
          <ac:chgData name="Parinda Uthaicharoenpong" userId="bda61e291f392a4a" providerId="LiveId" clId="{A49CDFF3-826A-478E-A898-354F807FAE6B}" dt="2025-09-15T07:54:03.053" v="10400" actId="1076"/>
          <ac:spMkLst>
            <pc:docMk/>
            <pc:sldMk cId="3416645681" sldId="268"/>
            <ac:spMk id="2" creationId="{ACBF029C-E70B-E960-871A-69A5002F38D6}"/>
          </ac:spMkLst>
        </pc:spChg>
        <pc:spChg chg="mod">
          <ac:chgData name="Parinda Uthaicharoenpong" userId="bda61e291f392a4a" providerId="LiveId" clId="{A49CDFF3-826A-478E-A898-354F807FAE6B}" dt="2025-09-15T10:50:01.705" v="11804" actId="20577"/>
          <ac:spMkLst>
            <pc:docMk/>
            <pc:sldMk cId="3416645681" sldId="268"/>
            <ac:spMk id="3" creationId="{8103B1FC-6A95-11A5-AEA3-34FB87CE5CB6}"/>
          </ac:spMkLst>
        </pc:spChg>
        <pc:spChg chg="add del">
          <ac:chgData name="Parinda Uthaicharoenpong" userId="bda61e291f392a4a" providerId="LiveId" clId="{A49CDFF3-826A-478E-A898-354F807FAE6B}" dt="2025-09-15T03:53:58.890" v="8041" actId="26606"/>
          <ac:spMkLst>
            <pc:docMk/>
            <pc:sldMk cId="3416645681" sldId="268"/>
            <ac:spMk id="17" creationId="{EE1AFEC2-0AB7-4470-A4E1-E25CEB40B957}"/>
          </ac:spMkLst>
        </pc:spChg>
        <pc:grpChg chg="add del">
          <ac:chgData name="Parinda Uthaicharoenpong" userId="bda61e291f392a4a" providerId="LiveId" clId="{A49CDFF3-826A-478E-A898-354F807FAE6B}" dt="2025-09-15T03:53:58.890" v="8041" actId="26606"/>
          <ac:grpSpMkLst>
            <pc:docMk/>
            <pc:sldMk cId="3416645681" sldId="268"/>
            <ac:grpSpMk id="9" creationId="{952C2058-CA0A-4B99-8716-7E760D0B82A2}"/>
          </ac:grpSpMkLst>
        </pc:grpChg>
        <pc:picChg chg="add mod">
          <ac:chgData name="Parinda Uthaicharoenpong" userId="bda61e291f392a4a" providerId="LiveId" clId="{A49CDFF3-826A-478E-A898-354F807FAE6B}" dt="2025-09-15T03:54:02.770" v="8042" actId="1076"/>
          <ac:picMkLst>
            <pc:docMk/>
            <pc:sldMk cId="3416645681" sldId="268"/>
            <ac:picMk id="4" creationId="{6155A9CC-52D3-B648-2FF2-8D385B644D3A}"/>
          </ac:picMkLst>
        </pc:picChg>
      </pc:sldChg>
      <pc:sldChg chg="modSp del">
        <pc:chgData name="Parinda Uthaicharoenpong" userId="bda61e291f392a4a" providerId="LiveId" clId="{A49CDFF3-826A-478E-A898-354F807FAE6B}" dt="2025-09-15T10:56:12.599" v="12050" actId="47"/>
        <pc:sldMkLst>
          <pc:docMk/>
          <pc:sldMk cId="3692196681" sldId="269"/>
        </pc:sldMkLst>
      </pc:sldChg>
      <pc:sldChg chg="modSp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1157567175" sldId="270"/>
        </pc:sldMkLst>
        <pc:spChg chg="mod">
          <ac:chgData name="Parinda Uthaicharoenpong" userId="bda61e291f392a4a" providerId="LiveId" clId="{A49CDFF3-826A-478E-A898-354F807FAE6B}" dt="2025-09-15T07:08:53.771" v="9892" actId="1076"/>
          <ac:spMkLst>
            <pc:docMk/>
            <pc:sldMk cId="1157567175" sldId="270"/>
            <ac:spMk id="2" creationId="{931C5CC2-4DC7-1CF3-F36F-E77BF47148A1}"/>
          </ac:spMkLst>
        </pc:spChg>
        <pc:spChg chg="mod">
          <ac:chgData name="Parinda Uthaicharoenpong" userId="bda61e291f392a4a" providerId="LiveId" clId="{A49CDFF3-826A-478E-A898-354F807FAE6B}" dt="2025-09-15T07:08:59.449" v="9894" actId="403"/>
          <ac:spMkLst>
            <pc:docMk/>
            <pc:sldMk cId="1157567175" sldId="270"/>
            <ac:spMk id="3" creationId="{9CBA175E-E5C8-7C76-B2C6-FD4ED9070DDF}"/>
          </ac:spMkLst>
        </pc:spChg>
      </pc:sldChg>
      <pc:sldChg chg="modSp del ord">
        <pc:chgData name="Parinda Uthaicharoenpong" userId="bda61e291f392a4a" providerId="LiveId" clId="{A49CDFF3-826A-478E-A898-354F807FAE6B}" dt="2025-09-15T10:56:12.599" v="12050" actId="47"/>
        <pc:sldMkLst>
          <pc:docMk/>
          <pc:sldMk cId="2586579852" sldId="271"/>
        </pc:sldMkLst>
      </pc:sldChg>
      <pc:sldChg chg="modSp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1495731884" sldId="272"/>
        </pc:sldMkLst>
        <pc:spChg chg="mod">
          <ac:chgData name="Parinda Uthaicharoenpong" userId="bda61e291f392a4a" providerId="LiveId" clId="{A49CDFF3-826A-478E-A898-354F807FAE6B}" dt="2025-09-15T06:59:30.716" v="9872" actId="27636"/>
          <ac:spMkLst>
            <pc:docMk/>
            <pc:sldMk cId="1495731884" sldId="272"/>
            <ac:spMk id="3" creationId="{9756CF6A-512F-247A-D2E4-6562C020795F}"/>
          </ac:spMkLst>
        </pc:spChg>
      </pc:sldChg>
      <pc:sldChg chg="modSp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3558067419" sldId="273"/>
        </pc:sldMkLst>
      </pc:sldChg>
      <pc:sldChg chg="modSp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3336542458" sldId="274"/>
        </pc:sldMkLst>
      </pc:sldChg>
      <pc:sldChg chg="del">
        <pc:chgData name="Parinda Uthaicharoenpong" userId="bda61e291f392a4a" providerId="LiveId" clId="{A49CDFF3-826A-478E-A898-354F807FAE6B}" dt="2025-09-10T06:03:08.329" v="1201" actId="2696"/>
        <pc:sldMkLst>
          <pc:docMk/>
          <pc:sldMk cId="958811347" sldId="275"/>
        </pc:sldMkLst>
      </pc:sldChg>
      <pc:sldChg chg="modSp add del mod">
        <pc:chgData name="Parinda Uthaicharoenpong" userId="bda61e291f392a4a" providerId="LiveId" clId="{A49CDFF3-826A-478E-A898-354F807FAE6B}" dt="2025-09-12T07:41:59.387" v="3526" actId="2696"/>
        <pc:sldMkLst>
          <pc:docMk/>
          <pc:sldMk cId="1170970364" sldId="275"/>
        </pc:sldMkLst>
      </pc:sldChg>
      <pc:sldChg chg="modSp add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3151761561" sldId="276"/>
        </pc:sldMkLst>
      </pc:sldChg>
      <pc:sldChg chg="del">
        <pc:chgData name="Parinda Uthaicharoenpong" userId="bda61e291f392a4a" providerId="LiveId" clId="{A49CDFF3-826A-478E-A898-354F807FAE6B}" dt="2025-09-10T06:03:08.329" v="1201" actId="2696"/>
        <pc:sldMkLst>
          <pc:docMk/>
          <pc:sldMk cId="3802520884" sldId="276"/>
        </pc:sldMkLst>
      </pc:sldChg>
      <pc:sldChg chg="add del ord">
        <pc:chgData name="Parinda Uthaicharoenpong" userId="bda61e291f392a4a" providerId="LiveId" clId="{A49CDFF3-826A-478E-A898-354F807FAE6B}" dt="2025-09-15T10:56:12.599" v="12050" actId="47"/>
        <pc:sldMkLst>
          <pc:docMk/>
          <pc:sldMk cId="2409546918" sldId="277"/>
        </pc:sldMkLst>
      </pc:sldChg>
      <pc:sldChg chg="del">
        <pc:chgData name="Parinda Uthaicharoenpong" userId="bda61e291f392a4a" providerId="LiveId" clId="{A49CDFF3-826A-478E-A898-354F807FAE6B}" dt="2025-09-10T06:03:08.329" v="1201" actId="2696"/>
        <pc:sldMkLst>
          <pc:docMk/>
          <pc:sldMk cId="4261693360" sldId="277"/>
        </pc:sldMkLst>
      </pc:sldChg>
      <pc:sldChg chg="modSp del mod ord">
        <pc:chgData name="Parinda Uthaicharoenpong" userId="bda61e291f392a4a" providerId="LiveId" clId="{A49CDFF3-826A-478E-A898-354F807FAE6B}" dt="2025-09-15T10:43:44.744" v="11482" actId="2696"/>
        <pc:sldMkLst>
          <pc:docMk/>
          <pc:sldMk cId="3748624093" sldId="278"/>
        </pc:sldMkLst>
      </pc:sldChg>
      <pc:sldChg chg="del ord">
        <pc:chgData name="Parinda Uthaicharoenpong" userId="bda61e291f392a4a" providerId="LiveId" clId="{A49CDFF3-826A-478E-A898-354F807FAE6B}" dt="2025-09-10T06:04:02.732" v="1203" actId="2696"/>
        <pc:sldMkLst>
          <pc:docMk/>
          <pc:sldMk cId="2139892705" sldId="279"/>
        </pc:sldMkLst>
      </pc:sldChg>
      <pc:sldChg chg="modSp add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3534576765" sldId="279"/>
        </pc:sldMkLst>
      </pc:sldChg>
      <pc:sldChg chg="add del">
        <pc:chgData name="Parinda Uthaicharoenpong" userId="bda61e291f392a4a" providerId="LiveId" clId="{A49CDFF3-826A-478E-A898-354F807FAE6B}" dt="2025-09-10T06:17:42.443" v="1270"/>
        <pc:sldMkLst>
          <pc:docMk/>
          <pc:sldMk cId="590515786" sldId="280"/>
        </pc:sldMkLst>
      </pc:sldChg>
      <pc:sldChg chg="add del">
        <pc:chgData name="Parinda Uthaicharoenpong" userId="bda61e291f392a4a" providerId="LiveId" clId="{A49CDFF3-826A-478E-A898-354F807FAE6B}" dt="2025-09-10T06:17:50.025" v="1272" actId="47"/>
        <pc:sldMkLst>
          <pc:docMk/>
          <pc:sldMk cId="966710498" sldId="280"/>
        </pc:sldMkLst>
      </pc:sldChg>
      <pc:sldChg chg="del">
        <pc:chgData name="Parinda Uthaicharoenpong" userId="bda61e291f392a4a" providerId="LiveId" clId="{A49CDFF3-826A-478E-A898-354F807FAE6B}" dt="2025-09-10T06:17:31.646" v="1268" actId="2696"/>
        <pc:sldMkLst>
          <pc:docMk/>
          <pc:sldMk cId="2458958210" sldId="280"/>
        </pc:sldMkLst>
      </pc:sldChg>
      <pc:sldChg chg="modSp add del">
        <pc:chgData name="Parinda Uthaicharoenpong" userId="bda61e291f392a4a" providerId="LiveId" clId="{A49CDFF3-826A-478E-A898-354F807FAE6B}" dt="2025-09-15T10:56:12.599" v="12050" actId="47"/>
        <pc:sldMkLst>
          <pc:docMk/>
          <pc:sldMk cId="426009271" sldId="281"/>
        </pc:sldMkLst>
      </pc:sldChg>
      <pc:sldChg chg="del">
        <pc:chgData name="Parinda Uthaicharoenpong" userId="bda61e291f392a4a" providerId="LiveId" clId="{A49CDFF3-826A-478E-A898-354F807FAE6B}" dt="2025-09-10T06:18:18.964" v="1273" actId="2696"/>
        <pc:sldMkLst>
          <pc:docMk/>
          <pc:sldMk cId="755469281" sldId="281"/>
        </pc:sldMkLst>
      </pc:sldChg>
      <pc:sldChg chg="delSp modSp mod modAnim">
        <pc:chgData name="Parinda Uthaicharoenpong" userId="bda61e291f392a4a" providerId="LiveId" clId="{A49CDFF3-826A-478E-A898-354F807FAE6B}" dt="2025-09-12T04:14:45.993" v="3230"/>
        <pc:sldMkLst>
          <pc:docMk/>
          <pc:sldMk cId="3694647420" sldId="282"/>
        </pc:sldMkLst>
        <pc:spChg chg="mod">
          <ac:chgData name="Parinda Uthaicharoenpong" userId="bda61e291f392a4a" providerId="LiveId" clId="{A49CDFF3-826A-478E-A898-354F807FAE6B}" dt="2025-09-12T04:14:17.781" v="3224" actId="1076"/>
          <ac:spMkLst>
            <pc:docMk/>
            <pc:sldMk cId="3694647420" sldId="282"/>
            <ac:spMk id="2" creationId="{3C2132E8-3108-3E68-0D3D-278604FE045F}"/>
          </ac:spMkLst>
        </pc:spChg>
        <pc:picChg chg="mod">
          <ac:chgData name="Parinda Uthaicharoenpong" userId="bda61e291f392a4a" providerId="LiveId" clId="{A49CDFF3-826A-478E-A898-354F807FAE6B}" dt="2025-09-12T04:14:24.935" v="3225" actId="14100"/>
          <ac:picMkLst>
            <pc:docMk/>
            <pc:sldMk cId="3694647420" sldId="282"/>
            <ac:picMk id="4" creationId="{7CEE91D6-3FB9-58E7-D97E-6317AF244839}"/>
          </ac:picMkLst>
        </pc:picChg>
        <pc:picChg chg="mod">
          <ac:chgData name="Parinda Uthaicharoenpong" userId="bda61e291f392a4a" providerId="LiveId" clId="{A49CDFF3-826A-478E-A898-354F807FAE6B}" dt="2025-09-12T04:14:27.989" v="3226" actId="14100"/>
          <ac:picMkLst>
            <pc:docMk/>
            <pc:sldMk cId="3694647420" sldId="282"/>
            <ac:picMk id="5" creationId="{165D24CF-AB1D-179E-331A-E54798E588BA}"/>
          </ac:picMkLst>
        </pc:picChg>
        <pc:picChg chg="mod">
          <ac:chgData name="Parinda Uthaicharoenpong" userId="bda61e291f392a4a" providerId="LiveId" clId="{A49CDFF3-826A-478E-A898-354F807FAE6B}" dt="2025-09-12T04:14:30.957" v="3227" actId="14100"/>
          <ac:picMkLst>
            <pc:docMk/>
            <pc:sldMk cId="3694647420" sldId="282"/>
            <ac:picMk id="6" creationId="{88A20C80-28F7-8FCA-6B58-F9701D51A051}"/>
          </ac:picMkLst>
        </pc:picChg>
      </pc:sldChg>
      <pc:sldChg chg="modSp add del ord">
        <pc:chgData name="Parinda Uthaicharoenpong" userId="bda61e291f392a4a" providerId="LiveId" clId="{A49CDFF3-826A-478E-A898-354F807FAE6B}" dt="2025-09-15T10:56:12.599" v="12050" actId="47"/>
        <pc:sldMkLst>
          <pc:docMk/>
          <pc:sldMk cId="1120424110" sldId="283"/>
        </pc:sldMkLst>
      </pc:sldChg>
      <pc:sldChg chg="del">
        <pc:chgData name="Parinda Uthaicharoenpong" userId="bda61e291f392a4a" providerId="LiveId" clId="{A49CDFF3-826A-478E-A898-354F807FAE6B}" dt="2025-09-10T06:17:09.167" v="1266" actId="2696"/>
        <pc:sldMkLst>
          <pc:docMk/>
          <pc:sldMk cId="2175806568" sldId="283"/>
        </pc:sldMkLst>
      </pc:sldChg>
      <pc:sldChg chg="del ord">
        <pc:chgData name="Parinda Uthaicharoenpong" userId="bda61e291f392a4a" providerId="LiveId" clId="{A49CDFF3-826A-478E-A898-354F807FAE6B}" dt="2025-09-10T06:07:26.804" v="1230" actId="2696"/>
        <pc:sldMkLst>
          <pc:docMk/>
          <pc:sldMk cId="183604740" sldId="284"/>
        </pc:sldMkLst>
      </pc:sldChg>
      <pc:sldChg chg="modSp add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532333729" sldId="284"/>
        </pc:sldMkLst>
      </pc:sldChg>
      <pc:sldChg chg="del">
        <pc:chgData name="Parinda Uthaicharoenpong" userId="bda61e291f392a4a" providerId="LiveId" clId="{A49CDFF3-826A-478E-A898-354F807FAE6B}" dt="2025-09-10T06:20:07.496" v="1278" actId="2696"/>
        <pc:sldMkLst>
          <pc:docMk/>
          <pc:sldMk cId="1415012617" sldId="285"/>
        </pc:sldMkLst>
      </pc:sldChg>
      <pc:sldChg chg="addSp delSp modSp add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3131733169" sldId="285"/>
        </pc:sldMkLst>
      </pc:sldChg>
      <pc:sldChg chg="delSp modSp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4254571937" sldId="286"/>
        </pc:sldMkLst>
      </pc:sldChg>
      <pc:sldChg chg="delSp modSp mod">
        <pc:chgData name="Parinda Uthaicharoenpong" userId="bda61e291f392a4a" providerId="LiveId" clId="{A49CDFF3-826A-478E-A898-354F807FAE6B}" dt="2025-09-15T06:57:11.384" v="9864" actId="1076"/>
        <pc:sldMkLst>
          <pc:docMk/>
          <pc:sldMk cId="1084194096" sldId="287"/>
        </pc:sldMkLst>
        <pc:picChg chg="del mod">
          <ac:chgData name="Parinda Uthaicharoenpong" userId="bda61e291f392a4a" providerId="LiveId" clId="{A49CDFF3-826A-478E-A898-354F807FAE6B}" dt="2025-09-15T06:57:04.476" v="9861" actId="478"/>
          <ac:picMkLst>
            <pc:docMk/>
            <pc:sldMk cId="1084194096" sldId="287"/>
            <ac:picMk id="2" creationId="{C91D8C96-12D8-6B60-AEC9-FF04A36B8957}"/>
          </ac:picMkLst>
        </pc:picChg>
        <pc:picChg chg="mod">
          <ac:chgData name="Parinda Uthaicharoenpong" userId="bda61e291f392a4a" providerId="LiveId" clId="{A49CDFF3-826A-478E-A898-354F807FAE6B}" dt="2025-09-15T06:57:11.384" v="9864" actId="1076"/>
          <ac:picMkLst>
            <pc:docMk/>
            <pc:sldMk cId="1084194096" sldId="287"/>
            <ac:picMk id="3" creationId="{1822A242-85CD-67D8-ECDD-B71FD9FACF49}"/>
          </ac:picMkLst>
        </pc:picChg>
      </pc:sldChg>
      <pc:sldChg chg="modSp add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1856475875" sldId="288"/>
        </pc:sldMkLst>
      </pc:sldChg>
      <pc:sldChg chg="modSp del mod">
        <pc:chgData name="Parinda Uthaicharoenpong" userId="bda61e291f392a4a" providerId="LiveId" clId="{A49CDFF3-826A-478E-A898-354F807FAE6B}" dt="2025-09-10T06:22:41.584" v="1311" actId="2696"/>
        <pc:sldMkLst>
          <pc:docMk/>
          <pc:sldMk cId="3499508574" sldId="288"/>
        </pc:sldMkLst>
      </pc:sldChg>
      <pc:sldChg chg="addSp delSp modSp mod ord modTransition delAnim modAnim">
        <pc:chgData name="Parinda Uthaicharoenpong" userId="bda61e291f392a4a" providerId="LiveId" clId="{A49CDFF3-826A-478E-A898-354F807FAE6B}" dt="2025-09-15T10:51:27.950" v="11878"/>
        <pc:sldMkLst>
          <pc:docMk/>
          <pc:sldMk cId="1406495269" sldId="289"/>
        </pc:sldMkLst>
        <pc:spChg chg="add mod">
          <ac:chgData name="Parinda Uthaicharoenpong" userId="bda61e291f392a4a" providerId="LiveId" clId="{A49CDFF3-826A-478E-A898-354F807FAE6B}" dt="2025-09-15T08:27:33.147" v="10515" actId="571"/>
          <ac:spMkLst>
            <pc:docMk/>
            <pc:sldMk cId="1406495269" sldId="289"/>
            <ac:spMk id="2" creationId="{799FB09B-A847-EDC6-84AC-1625FB1E8691}"/>
          </ac:spMkLst>
        </pc:spChg>
        <pc:spChg chg="add mod">
          <ac:chgData name="Parinda Uthaicharoenpong" userId="bda61e291f392a4a" providerId="LiveId" clId="{A49CDFF3-826A-478E-A898-354F807FAE6B}" dt="2025-09-15T08:27:33.147" v="10515" actId="571"/>
          <ac:spMkLst>
            <pc:docMk/>
            <pc:sldMk cId="1406495269" sldId="289"/>
            <ac:spMk id="3" creationId="{34D3105E-E542-FC38-0DB7-556E4BD7B484}"/>
          </ac:spMkLst>
        </pc:spChg>
        <pc:spChg chg="del mod">
          <ac:chgData name="Parinda Uthaicharoenpong" userId="bda61e291f392a4a" providerId="LiveId" clId="{A49CDFF3-826A-478E-A898-354F807FAE6B}" dt="2025-09-15T06:56:12.426" v="9858" actId="478"/>
          <ac:spMkLst>
            <pc:docMk/>
            <pc:sldMk cId="1406495269" sldId="289"/>
            <ac:spMk id="3" creationId="{DC35E285-3610-103A-854A-B6244399D0FD}"/>
          </ac:spMkLst>
        </pc:spChg>
        <pc:spChg chg="mod">
          <ac:chgData name="Parinda Uthaicharoenpong" userId="bda61e291f392a4a" providerId="LiveId" clId="{A49CDFF3-826A-478E-A898-354F807FAE6B}" dt="2025-09-12T06:09:39.856" v="3391"/>
          <ac:spMkLst>
            <pc:docMk/>
            <pc:sldMk cId="1406495269" sldId="289"/>
            <ac:spMk id="5" creationId="{8CBDAC7E-BBA6-EB6F-0E5A-EC20A558E0AB}"/>
          </ac:spMkLst>
        </pc:spChg>
        <pc:spChg chg="add del mod">
          <ac:chgData name="Parinda Uthaicharoenpong" userId="bda61e291f392a4a" providerId="LiveId" clId="{A49CDFF3-826A-478E-A898-354F807FAE6B}" dt="2025-09-15T10:51:22.065" v="11875" actId="478"/>
          <ac:spMkLst>
            <pc:docMk/>
            <pc:sldMk cId="1406495269" sldId="289"/>
            <ac:spMk id="7" creationId="{0B197D72-C9D2-CC88-5943-5FC71E2B509B}"/>
          </ac:spMkLst>
        </pc:spChg>
        <pc:spChg chg="add mod">
          <ac:chgData name="Parinda Uthaicharoenpong" userId="bda61e291f392a4a" providerId="LiveId" clId="{A49CDFF3-826A-478E-A898-354F807FAE6B}" dt="2025-09-12T06:10:20.022" v="3400"/>
          <ac:spMkLst>
            <pc:docMk/>
            <pc:sldMk cId="1406495269" sldId="289"/>
            <ac:spMk id="8" creationId="{B445A550-957C-A8D6-864C-72934CA2B8EA}"/>
          </ac:spMkLst>
        </pc:spChg>
        <pc:spChg chg="add del mod">
          <ac:chgData name="Parinda Uthaicharoenpong" userId="bda61e291f392a4a" providerId="LiveId" clId="{A49CDFF3-826A-478E-A898-354F807FAE6B}" dt="2025-09-15T10:51:27.950" v="11878"/>
          <ac:spMkLst>
            <pc:docMk/>
            <pc:sldMk cId="1406495269" sldId="289"/>
            <ac:spMk id="9" creationId="{8D8FA2F2-1F41-14D8-77AC-25F85D813529}"/>
          </ac:spMkLst>
        </pc:spChg>
      </pc:sldChg>
      <pc:sldChg chg="del">
        <pc:chgData name="Parinda Uthaicharoenpong" userId="bda61e291f392a4a" providerId="LiveId" clId="{A49CDFF3-826A-478E-A898-354F807FAE6B}" dt="2025-09-10T06:08:48.126" v="1233" actId="2696"/>
        <pc:sldMkLst>
          <pc:docMk/>
          <pc:sldMk cId="805102401" sldId="290"/>
        </pc:sldMkLst>
      </pc:sldChg>
      <pc:sldChg chg="del">
        <pc:chgData name="Parinda Uthaicharoenpong" userId="bda61e291f392a4a" providerId="LiveId" clId="{A49CDFF3-826A-478E-A898-354F807FAE6B}" dt="2025-09-10T06:22:41.584" v="1311" actId="2696"/>
        <pc:sldMkLst>
          <pc:docMk/>
          <pc:sldMk cId="1418749033" sldId="291"/>
        </pc:sldMkLst>
      </pc:sldChg>
      <pc:sldChg chg="addSp modSp add mod ord modAnim">
        <pc:chgData name="Parinda Uthaicharoenpong" userId="bda61e291f392a4a" providerId="LiveId" clId="{A49CDFF3-826A-478E-A898-354F807FAE6B}" dt="2025-09-16T03:44:14.146" v="12096" actId="12"/>
        <pc:sldMkLst>
          <pc:docMk/>
          <pc:sldMk cId="2640753454" sldId="291"/>
        </pc:sldMkLst>
        <pc:spChg chg="mod">
          <ac:chgData name="Parinda Uthaicharoenpong" userId="bda61e291f392a4a" providerId="LiveId" clId="{A49CDFF3-826A-478E-A898-354F807FAE6B}" dt="2025-09-12T06:31:07.707" v="3469" actId="403"/>
          <ac:spMkLst>
            <pc:docMk/>
            <pc:sldMk cId="2640753454" sldId="291"/>
            <ac:spMk id="2" creationId="{D9EA2F73-D990-C31B-8A85-BF63B63236AE}"/>
          </ac:spMkLst>
        </pc:spChg>
        <pc:spChg chg="mod">
          <ac:chgData name="Parinda Uthaicharoenpong" userId="bda61e291f392a4a" providerId="LiveId" clId="{A49CDFF3-826A-478E-A898-354F807FAE6B}" dt="2025-09-16T03:44:14.146" v="12096" actId="12"/>
          <ac:spMkLst>
            <pc:docMk/>
            <pc:sldMk cId="2640753454" sldId="291"/>
            <ac:spMk id="3" creationId="{BF188648-7834-FE53-C728-7F4F7E245325}"/>
          </ac:spMkLst>
        </pc:spChg>
        <pc:spChg chg="add mod">
          <ac:chgData name="Parinda Uthaicharoenpong" userId="bda61e291f392a4a" providerId="LiveId" clId="{A49CDFF3-826A-478E-A898-354F807FAE6B}" dt="2025-09-16T03:43:59.306" v="12091" actId="12"/>
          <ac:spMkLst>
            <pc:docMk/>
            <pc:sldMk cId="2640753454" sldId="291"/>
            <ac:spMk id="4" creationId="{6DFE504A-0FC0-2242-91AB-E3F087ECF351}"/>
          </ac:spMkLst>
        </pc:spChg>
      </pc:sldChg>
      <pc:sldChg chg="modSp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39377620" sldId="292"/>
        </pc:sldMkLst>
        <pc:spChg chg="mod">
          <ac:chgData name="Parinda Uthaicharoenpong" userId="bda61e291f392a4a" providerId="LiveId" clId="{A49CDFF3-826A-478E-A898-354F807FAE6B}" dt="2025-09-15T06:57:59.482" v="9867" actId="1076"/>
          <ac:spMkLst>
            <pc:docMk/>
            <pc:sldMk cId="39377620" sldId="292"/>
            <ac:spMk id="2" creationId="{72C9CFA3-BEE1-00A5-107F-CBB122E24272}"/>
          </ac:spMkLst>
        </pc:spChg>
        <pc:spChg chg="mod">
          <ac:chgData name="Parinda Uthaicharoenpong" userId="bda61e291f392a4a" providerId="LiveId" clId="{A49CDFF3-826A-478E-A898-354F807FAE6B}" dt="2025-09-15T06:58:02.604" v="9869" actId="27636"/>
          <ac:spMkLst>
            <pc:docMk/>
            <pc:sldMk cId="39377620" sldId="292"/>
            <ac:spMk id="3" creationId="{606AB812-27D4-DE29-0222-4C811F558F5E}"/>
          </ac:spMkLst>
        </pc:spChg>
      </pc:sldChg>
      <pc:sldChg chg="del">
        <pc:chgData name="Parinda Uthaicharoenpong" userId="bda61e291f392a4a" providerId="LiveId" clId="{A49CDFF3-826A-478E-A898-354F807FAE6B}" dt="2025-09-10T06:18:51.532" v="1275" actId="2696"/>
        <pc:sldMkLst>
          <pc:docMk/>
          <pc:sldMk cId="41346695" sldId="293"/>
        </pc:sldMkLst>
      </pc:sldChg>
      <pc:sldChg chg="addSp modSp add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4246384438" sldId="293"/>
        </pc:sldMkLst>
      </pc:sldChg>
      <pc:sldChg chg="del">
        <pc:chgData name="Parinda Uthaicharoenpong" userId="bda61e291f392a4a" providerId="LiveId" clId="{A49CDFF3-826A-478E-A898-354F807FAE6B}" dt="2025-09-10T06:09:11.764" v="1234" actId="2696"/>
        <pc:sldMkLst>
          <pc:docMk/>
          <pc:sldMk cId="1564713878" sldId="294"/>
        </pc:sldMkLst>
      </pc:sldChg>
      <pc:sldChg chg="modSp add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3737138024" sldId="294"/>
        </pc:sldMkLst>
      </pc:sldChg>
      <pc:sldChg chg="del">
        <pc:chgData name="Parinda Uthaicharoenpong" userId="bda61e291f392a4a" providerId="LiveId" clId="{A49CDFF3-826A-478E-A898-354F807FAE6B}" dt="2025-09-10T06:09:11.764" v="1234" actId="2696"/>
        <pc:sldMkLst>
          <pc:docMk/>
          <pc:sldMk cId="1967229118" sldId="295"/>
        </pc:sldMkLst>
      </pc:sldChg>
      <pc:sldChg chg="modSp add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2105659338" sldId="295"/>
        </pc:sldMkLst>
        <pc:spChg chg="mod">
          <ac:chgData name="Parinda Uthaicharoenpong" userId="bda61e291f392a4a" providerId="LiveId" clId="{A49CDFF3-826A-478E-A898-354F807FAE6B}" dt="2025-09-15T06:58:36.528" v="9870" actId="1076"/>
          <ac:spMkLst>
            <pc:docMk/>
            <pc:sldMk cId="2105659338" sldId="295"/>
            <ac:spMk id="3" creationId="{F1340FD1-6E22-9267-FBDD-F6986C24BE16}"/>
          </ac:spMkLst>
        </pc:spChg>
      </pc:sldChg>
      <pc:sldChg chg="modSp del mod">
        <pc:chgData name="Parinda Uthaicharoenpong" userId="bda61e291f392a4a" providerId="LiveId" clId="{A49CDFF3-826A-478E-A898-354F807FAE6B}" dt="2025-09-15T10:56:12.599" v="12050" actId="47"/>
        <pc:sldMkLst>
          <pc:docMk/>
          <pc:sldMk cId="545968477" sldId="296"/>
        </pc:sldMkLst>
        <pc:spChg chg="mod">
          <ac:chgData name="Parinda Uthaicharoenpong" userId="bda61e291f392a4a" providerId="LiveId" clId="{A49CDFF3-826A-478E-A898-354F807FAE6B}" dt="2025-09-15T10:34:04.499" v="11442" actId="27636"/>
          <ac:spMkLst>
            <pc:docMk/>
            <pc:sldMk cId="545968477" sldId="296"/>
            <ac:spMk id="3" creationId="{F7052433-BB30-8790-4409-28E6BF98FD97}"/>
          </ac:spMkLst>
        </pc:spChg>
      </pc:sldChg>
      <pc:sldChg chg="del ord">
        <pc:chgData name="Parinda Uthaicharoenpong" userId="bda61e291f392a4a" providerId="LiveId" clId="{A49CDFF3-826A-478E-A898-354F807FAE6B}" dt="2025-09-10T06:02:41.710" v="1199" actId="2696"/>
        <pc:sldMkLst>
          <pc:docMk/>
          <pc:sldMk cId="2164962573" sldId="297"/>
        </pc:sldMkLst>
      </pc:sldChg>
      <pc:sldChg chg="add del ord">
        <pc:chgData name="Parinda Uthaicharoenpong" userId="bda61e291f392a4a" providerId="LiveId" clId="{A49CDFF3-826A-478E-A898-354F807FAE6B}" dt="2025-09-15T10:56:12.599" v="12050" actId="47"/>
        <pc:sldMkLst>
          <pc:docMk/>
          <pc:sldMk cId="3372204329" sldId="297"/>
        </pc:sldMkLst>
      </pc:sldChg>
      <pc:sldChg chg="modSp del mod ord modClrScheme chgLayout">
        <pc:chgData name="Parinda Uthaicharoenpong" userId="bda61e291f392a4a" providerId="LiveId" clId="{A49CDFF3-826A-478E-A898-354F807FAE6B}" dt="2025-09-15T10:56:15.570" v="12051" actId="47"/>
        <pc:sldMkLst>
          <pc:docMk/>
          <pc:sldMk cId="2280369851" sldId="298"/>
        </pc:sldMkLst>
      </pc:sldChg>
      <pc:sldChg chg="addSp modSp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3106173039" sldId="299"/>
        </pc:sldMkLst>
        <pc:spChg chg="add mod">
          <ac:chgData name="Parinda Uthaicharoenpong" userId="bda61e291f392a4a" providerId="LiveId" clId="{A49CDFF3-826A-478E-A898-354F807FAE6B}" dt="2025-09-15T08:54:19.172" v="11058" actId="1076"/>
          <ac:spMkLst>
            <pc:docMk/>
            <pc:sldMk cId="3106173039" sldId="299"/>
            <ac:spMk id="2" creationId="{F09DFC19-50CC-00BB-BEC6-544B6E59CEFF}"/>
          </ac:spMkLst>
        </pc:spChg>
      </pc:sldChg>
      <pc:sldChg chg="modSp add del mod ord">
        <pc:chgData name="Parinda Uthaicharoenpong" userId="bda61e291f392a4a" providerId="LiveId" clId="{A49CDFF3-826A-478E-A898-354F807FAE6B}" dt="2025-09-15T10:56:24.342" v="12052" actId="47"/>
        <pc:sldMkLst>
          <pc:docMk/>
          <pc:sldMk cId="3591963269" sldId="300"/>
        </pc:sldMkLst>
      </pc:sldChg>
      <pc:sldChg chg="add del">
        <pc:chgData name="Parinda Uthaicharoenpong" userId="bda61e291f392a4a" providerId="LiveId" clId="{A49CDFF3-826A-478E-A898-354F807FAE6B}" dt="2025-09-15T10:56:12.599" v="12050" actId="47"/>
        <pc:sldMkLst>
          <pc:docMk/>
          <pc:sldMk cId="277955739" sldId="301"/>
        </pc:sldMkLst>
      </pc:sldChg>
      <pc:sldChg chg="modSp del mod ord">
        <pc:chgData name="Parinda Uthaicharoenpong" userId="bda61e291f392a4a" providerId="LiveId" clId="{A49CDFF3-826A-478E-A898-354F807FAE6B}" dt="2025-09-12T07:43:06.263" v="3529" actId="2696"/>
        <pc:sldMkLst>
          <pc:docMk/>
          <pc:sldMk cId="1187448828" sldId="301"/>
        </pc:sldMkLst>
      </pc:sldChg>
      <pc:sldChg chg="addSp delSp modSp mod ord setBg delAnim modAnim delDesignElem modNotesTx">
        <pc:chgData name="Parinda Uthaicharoenpong" userId="bda61e291f392a4a" providerId="LiveId" clId="{A49CDFF3-826A-478E-A898-354F807FAE6B}" dt="2025-09-15T10:44:03.756" v="11483" actId="478"/>
        <pc:sldMkLst>
          <pc:docMk/>
          <pc:sldMk cId="1085091862" sldId="302"/>
        </pc:sldMkLst>
        <pc:spChg chg="add mod">
          <ac:chgData name="Parinda Uthaicharoenpong" userId="bda61e291f392a4a" providerId="LiveId" clId="{A49CDFF3-826A-478E-A898-354F807FAE6B}" dt="2025-09-15T04:00:15.964" v="8056" actId="207"/>
          <ac:spMkLst>
            <pc:docMk/>
            <pc:sldMk cId="1085091862" sldId="302"/>
            <ac:spMk id="3" creationId="{F7C4E306-6C42-A03A-26A4-BCC2C8109BF7}"/>
          </ac:spMkLst>
        </pc:spChg>
        <pc:spChg chg="add mod">
          <ac:chgData name="Parinda Uthaicharoenpong" userId="bda61e291f392a4a" providerId="LiveId" clId="{A49CDFF3-826A-478E-A898-354F807FAE6B}" dt="2025-09-15T04:00:15.964" v="8056" actId="207"/>
          <ac:spMkLst>
            <pc:docMk/>
            <pc:sldMk cId="1085091862" sldId="302"/>
            <ac:spMk id="4" creationId="{559C4240-673F-4D31-8875-879A24FEB13B}"/>
          </ac:spMkLst>
        </pc:spChg>
        <pc:spChg chg="add mod">
          <ac:chgData name="Parinda Uthaicharoenpong" userId="bda61e291f392a4a" providerId="LiveId" clId="{A49CDFF3-826A-478E-A898-354F807FAE6B}" dt="2025-09-15T03:59:45.457" v="8052" actId="1076"/>
          <ac:spMkLst>
            <pc:docMk/>
            <pc:sldMk cId="1085091862" sldId="302"/>
            <ac:spMk id="5" creationId="{4461DFA2-B221-4205-88AE-01F76067B616}"/>
          </ac:spMkLst>
        </pc:spChg>
        <pc:spChg chg="add del mod">
          <ac:chgData name="Parinda Uthaicharoenpong" userId="bda61e291f392a4a" providerId="LiveId" clId="{A49CDFF3-826A-478E-A898-354F807FAE6B}" dt="2025-09-15T10:44:03.756" v="11483" actId="478"/>
          <ac:spMkLst>
            <pc:docMk/>
            <pc:sldMk cId="1085091862" sldId="302"/>
            <ac:spMk id="21" creationId="{BD4B407A-4DD2-6793-F4A9-5E19FC445B58}"/>
          </ac:spMkLst>
        </pc:spChg>
      </pc:sldChg>
      <pc:sldChg chg="modSp del ord">
        <pc:chgData name="Parinda Uthaicharoenpong" userId="bda61e291f392a4a" providerId="LiveId" clId="{A49CDFF3-826A-478E-A898-354F807FAE6B}" dt="2025-09-15T10:56:12.599" v="12050" actId="47"/>
        <pc:sldMkLst>
          <pc:docMk/>
          <pc:sldMk cId="664758145" sldId="303"/>
        </pc:sldMkLst>
      </pc:sldChg>
      <pc:sldChg chg="addSp delSp modSp mod ord modAnim">
        <pc:chgData name="Parinda Uthaicharoenpong" userId="bda61e291f392a4a" providerId="LiveId" clId="{A49CDFF3-826A-478E-A898-354F807FAE6B}" dt="2025-09-15T10:45:18.678" v="11488" actId="5793"/>
        <pc:sldMkLst>
          <pc:docMk/>
          <pc:sldMk cId="349576956" sldId="304"/>
        </pc:sldMkLst>
        <pc:spChg chg="del mod">
          <ac:chgData name="Parinda Uthaicharoenpong" userId="bda61e291f392a4a" providerId="LiveId" clId="{A49CDFF3-826A-478E-A898-354F807FAE6B}" dt="2025-09-15T03:50:25.314" v="8011" actId="478"/>
          <ac:spMkLst>
            <pc:docMk/>
            <pc:sldMk cId="349576956" sldId="304"/>
            <ac:spMk id="2" creationId="{8894B158-9215-125B-C5E3-A975BB0A6DF9}"/>
          </ac:spMkLst>
        </pc:spChg>
        <pc:spChg chg="del mod">
          <ac:chgData name="Parinda Uthaicharoenpong" userId="bda61e291f392a4a" providerId="LiveId" clId="{A49CDFF3-826A-478E-A898-354F807FAE6B}" dt="2025-09-15T04:05:12.546" v="8091" actId="478"/>
          <ac:spMkLst>
            <pc:docMk/>
            <pc:sldMk cId="349576956" sldId="304"/>
            <ac:spMk id="3" creationId="{7EA44F04-5727-3829-77E3-08F0661243FD}"/>
          </ac:spMkLst>
        </pc:spChg>
        <pc:spChg chg="mod">
          <ac:chgData name="Parinda Uthaicharoenpong" userId="bda61e291f392a4a" providerId="LiveId" clId="{A49CDFF3-826A-478E-A898-354F807FAE6B}" dt="2025-09-15T10:45:18.678" v="11488" actId="5793"/>
          <ac:spMkLst>
            <pc:docMk/>
            <pc:sldMk cId="349576956" sldId="304"/>
            <ac:spMk id="4" creationId="{8B204935-8D74-A70F-9167-768C22AAC8FD}"/>
          </ac:spMkLst>
        </pc:spChg>
        <pc:spChg chg="add del mod">
          <ac:chgData name="Parinda Uthaicharoenpong" userId="bda61e291f392a4a" providerId="LiveId" clId="{A49CDFF3-826A-478E-A898-354F807FAE6B}" dt="2025-09-15T02:32:14.388" v="7460"/>
          <ac:spMkLst>
            <pc:docMk/>
            <pc:sldMk cId="349576956" sldId="304"/>
            <ac:spMk id="6" creationId="{912A47F1-313A-15A8-A61A-AD5FB97B0775}"/>
          </ac:spMkLst>
        </pc:spChg>
        <pc:spChg chg="add del mod">
          <ac:chgData name="Parinda Uthaicharoenpong" userId="bda61e291f392a4a" providerId="LiveId" clId="{A49CDFF3-826A-478E-A898-354F807FAE6B}" dt="2025-09-15T02:36:17.374" v="7520" actId="478"/>
          <ac:spMkLst>
            <pc:docMk/>
            <pc:sldMk cId="349576956" sldId="304"/>
            <ac:spMk id="7" creationId="{3B7E9396-7DD7-AB5E-8DC4-EF4499DDA9AE}"/>
          </ac:spMkLst>
        </pc:spChg>
        <pc:spChg chg="add mod">
          <ac:chgData name="Parinda Uthaicharoenpong" userId="bda61e291f392a4a" providerId="LiveId" clId="{A49CDFF3-826A-478E-A898-354F807FAE6B}" dt="2025-09-15T03:50:36.865" v="8015" actId="1076"/>
          <ac:spMkLst>
            <pc:docMk/>
            <pc:sldMk cId="349576956" sldId="304"/>
            <ac:spMk id="8" creationId="{9771A574-B06B-1F14-5158-D33FA1C6E36E}"/>
          </ac:spMkLst>
        </pc:spChg>
        <pc:spChg chg="add del mod">
          <ac:chgData name="Parinda Uthaicharoenpong" userId="bda61e291f392a4a" providerId="LiveId" clId="{A49CDFF3-826A-478E-A898-354F807FAE6B}" dt="2025-09-15T03:50:31.059" v="8013" actId="478"/>
          <ac:spMkLst>
            <pc:docMk/>
            <pc:sldMk cId="349576956" sldId="304"/>
            <ac:spMk id="10" creationId="{7012A1FA-8919-063A-6832-395D72D4FE94}"/>
          </ac:spMkLst>
        </pc:spChg>
        <pc:spChg chg="add mod">
          <ac:chgData name="Parinda Uthaicharoenpong" userId="bda61e291f392a4a" providerId="LiveId" clId="{A49CDFF3-826A-478E-A898-354F807FAE6B}" dt="2025-09-15T04:05:31.108" v="8095" actId="404"/>
          <ac:spMkLst>
            <pc:docMk/>
            <pc:sldMk cId="349576956" sldId="304"/>
            <ac:spMk id="11" creationId="{350199C0-DBA2-BC7A-E452-CF2B2F57BCC3}"/>
          </ac:spMkLst>
        </pc:spChg>
        <pc:spChg chg="add del mod">
          <ac:chgData name="Parinda Uthaicharoenpong" userId="bda61e291f392a4a" providerId="LiveId" clId="{A49CDFF3-826A-478E-A898-354F807FAE6B}" dt="2025-09-15T04:05:15.823" v="8092" actId="478"/>
          <ac:spMkLst>
            <pc:docMk/>
            <pc:sldMk cId="349576956" sldId="304"/>
            <ac:spMk id="13" creationId="{44B3D436-1720-9D6D-F0BA-ABB4F9822EE4}"/>
          </ac:spMkLst>
        </pc:spChg>
        <pc:picChg chg="del mod">
          <ac:chgData name="Parinda Uthaicharoenpong" userId="bda61e291f392a4a" providerId="LiveId" clId="{A49CDFF3-826A-478E-A898-354F807FAE6B}" dt="2025-09-15T02:31:34.153" v="7453" actId="478"/>
          <ac:picMkLst>
            <pc:docMk/>
            <pc:sldMk cId="349576956" sldId="304"/>
            <ac:picMk id="5" creationId="{14B594D1-B7FB-CC18-8FFC-BBB9C881568B}"/>
          </ac:picMkLst>
        </pc:picChg>
      </pc:sldChg>
      <pc:sldChg chg="addSp delSp modSp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1543972471" sldId="305"/>
        </pc:sldMkLst>
      </pc:sldChg>
      <pc:sldChg chg="modSp mod modAnim">
        <pc:chgData name="Parinda Uthaicharoenpong" userId="bda61e291f392a4a" providerId="LiveId" clId="{A49CDFF3-826A-478E-A898-354F807FAE6B}" dt="2025-09-16T03:45:33.867" v="12105" actId="20577"/>
        <pc:sldMkLst>
          <pc:docMk/>
          <pc:sldMk cId="3164859991" sldId="307"/>
        </pc:sldMkLst>
        <pc:spChg chg="mod">
          <ac:chgData name="Parinda Uthaicharoenpong" userId="bda61e291f392a4a" providerId="LiveId" clId="{A49CDFF3-826A-478E-A898-354F807FAE6B}" dt="2025-09-15T07:11:48.566" v="9998" actId="207"/>
          <ac:spMkLst>
            <pc:docMk/>
            <pc:sldMk cId="3164859991" sldId="307"/>
            <ac:spMk id="2" creationId="{D2E11A50-FCEE-C86E-E032-9914E9352DF9}"/>
          </ac:spMkLst>
        </pc:spChg>
        <pc:spChg chg="mod">
          <ac:chgData name="Parinda Uthaicharoenpong" userId="bda61e291f392a4a" providerId="LiveId" clId="{A49CDFF3-826A-478E-A898-354F807FAE6B}" dt="2025-09-16T03:45:07.160" v="12100" actId="20577"/>
          <ac:spMkLst>
            <pc:docMk/>
            <pc:sldMk cId="3164859991" sldId="307"/>
            <ac:spMk id="3" creationId="{FADE0793-0BDE-2CF6-DEC9-F7DD55D0BE65}"/>
          </ac:spMkLst>
        </pc:spChg>
        <pc:spChg chg="mod">
          <ac:chgData name="Parinda Uthaicharoenpong" userId="bda61e291f392a4a" providerId="LiveId" clId="{A49CDFF3-826A-478E-A898-354F807FAE6B}" dt="2025-09-16T03:45:33.867" v="12105" actId="20577"/>
          <ac:spMkLst>
            <pc:docMk/>
            <pc:sldMk cId="3164859991" sldId="307"/>
            <ac:spMk id="4" creationId="{03D63C73-D858-A995-A94E-9B84C837121A}"/>
          </ac:spMkLst>
        </pc:spChg>
        <pc:picChg chg="mod">
          <ac:chgData name="Parinda Uthaicharoenpong" userId="bda61e291f392a4a" providerId="LiveId" clId="{A49CDFF3-826A-478E-A898-354F807FAE6B}" dt="2025-09-15T07:11:32.751" v="9995" actId="1076"/>
          <ac:picMkLst>
            <pc:docMk/>
            <pc:sldMk cId="3164859991" sldId="307"/>
            <ac:picMk id="6" creationId="{6F448653-9875-83EB-6C22-436FCC70ECA9}"/>
          </ac:picMkLst>
        </pc:picChg>
      </pc:sldChg>
      <pc:sldChg chg="addSp delSp modSp mod ord modNotesTx">
        <pc:chgData name="Parinda Uthaicharoenpong" userId="bda61e291f392a4a" providerId="LiveId" clId="{A49CDFF3-826A-478E-A898-354F807FAE6B}" dt="2025-09-15T07:52:59.139" v="10392" actId="1076"/>
        <pc:sldMkLst>
          <pc:docMk/>
          <pc:sldMk cId="3983734995" sldId="308"/>
        </pc:sldMkLst>
        <pc:spChg chg="del mod">
          <ac:chgData name="Parinda Uthaicharoenpong" userId="bda61e291f392a4a" providerId="LiveId" clId="{A49CDFF3-826A-478E-A898-354F807FAE6B}" dt="2025-09-15T05:38:53.289" v="8989" actId="478"/>
          <ac:spMkLst>
            <pc:docMk/>
            <pc:sldMk cId="3983734995" sldId="308"/>
            <ac:spMk id="2" creationId="{DD75F8DC-2AB6-C457-AA33-E06E3A7A0754}"/>
          </ac:spMkLst>
        </pc:spChg>
        <pc:spChg chg="mod">
          <ac:chgData name="Parinda Uthaicharoenpong" userId="bda61e291f392a4a" providerId="LiveId" clId="{A49CDFF3-826A-478E-A898-354F807FAE6B}" dt="2025-09-15T07:52:59.139" v="10392" actId="1076"/>
          <ac:spMkLst>
            <pc:docMk/>
            <pc:sldMk cId="3983734995" sldId="308"/>
            <ac:spMk id="3" creationId="{2353AC72-2F1E-6F20-AFC9-D1107C35D1A8}"/>
          </ac:spMkLst>
        </pc:spChg>
        <pc:spChg chg="add mod">
          <ac:chgData name="Parinda Uthaicharoenpong" userId="bda61e291f392a4a" providerId="LiveId" clId="{A49CDFF3-826A-478E-A898-354F807FAE6B}" dt="2025-09-15T05:39:00.977" v="8991" actId="1076"/>
          <ac:spMkLst>
            <pc:docMk/>
            <pc:sldMk cId="3983734995" sldId="308"/>
            <ac:spMk id="4" creationId="{11E7D37C-020D-4238-ED24-4705BBB8C047}"/>
          </ac:spMkLst>
        </pc:spChg>
        <pc:spChg chg="add del mod">
          <ac:chgData name="Parinda Uthaicharoenpong" userId="bda61e291f392a4a" providerId="LiveId" clId="{A49CDFF3-826A-478E-A898-354F807FAE6B}" dt="2025-09-15T05:38:57.065" v="8990" actId="478"/>
          <ac:spMkLst>
            <pc:docMk/>
            <pc:sldMk cId="3983734995" sldId="308"/>
            <ac:spMk id="7" creationId="{1115C34F-5492-1493-8653-31542D16C4F6}"/>
          </ac:spMkLst>
        </pc:spChg>
      </pc:sldChg>
      <pc:sldChg chg="addSp delSp modSp mod ord modAnim">
        <pc:chgData name="Parinda Uthaicharoenpong" userId="bda61e291f392a4a" providerId="LiveId" clId="{A49CDFF3-826A-478E-A898-354F807FAE6B}" dt="2025-09-15T10:49:37.035" v="11748" actId="20577"/>
        <pc:sldMkLst>
          <pc:docMk/>
          <pc:sldMk cId="3202096295" sldId="309"/>
        </pc:sldMkLst>
        <pc:spChg chg="del mod">
          <ac:chgData name="Parinda Uthaicharoenpong" userId="bda61e291f392a4a" providerId="LiveId" clId="{A49CDFF3-826A-478E-A898-354F807FAE6B}" dt="2025-09-15T05:38:00.190" v="8975" actId="478"/>
          <ac:spMkLst>
            <pc:docMk/>
            <pc:sldMk cId="3202096295" sldId="309"/>
            <ac:spMk id="2" creationId="{92F6BFBE-D539-4080-7E85-41F1D2F041C4}"/>
          </ac:spMkLst>
        </pc:spChg>
        <pc:spChg chg="add mod">
          <ac:chgData name="Parinda Uthaicharoenpong" userId="bda61e291f392a4a" providerId="LiveId" clId="{A49CDFF3-826A-478E-A898-354F807FAE6B}" dt="2025-09-15T10:49:30.912" v="11728" actId="20577"/>
          <ac:spMkLst>
            <pc:docMk/>
            <pc:sldMk cId="3202096295" sldId="309"/>
            <ac:spMk id="4" creationId="{27B6F15C-F516-D343-E768-84533E0034B4}"/>
          </ac:spMkLst>
        </pc:spChg>
        <pc:spChg chg="add mod">
          <ac:chgData name="Parinda Uthaicharoenpong" userId="bda61e291f392a4a" providerId="LiveId" clId="{A49CDFF3-826A-478E-A898-354F807FAE6B}" dt="2025-09-15T07:53:43.300" v="10399" actId="1076"/>
          <ac:spMkLst>
            <pc:docMk/>
            <pc:sldMk cId="3202096295" sldId="309"/>
            <ac:spMk id="5" creationId="{1314BCDB-DF78-9A19-7B07-7866A1AC3847}"/>
          </ac:spMkLst>
        </pc:spChg>
        <pc:spChg chg="add del mod">
          <ac:chgData name="Parinda Uthaicharoenpong" userId="bda61e291f392a4a" providerId="LiveId" clId="{A49CDFF3-826A-478E-A898-354F807FAE6B}" dt="2025-09-15T05:31:43.256" v="8873" actId="478"/>
          <ac:spMkLst>
            <pc:docMk/>
            <pc:sldMk cId="3202096295" sldId="309"/>
            <ac:spMk id="6" creationId="{D61002EC-C6D4-EA26-10B0-7C403A47D5CB}"/>
          </ac:spMkLst>
        </pc:spChg>
        <pc:spChg chg="add del mod">
          <ac:chgData name="Parinda Uthaicharoenpong" userId="bda61e291f392a4a" providerId="LiveId" clId="{A49CDFF3-826A-478E-A898-354F807FAE6B}" dt="2025-09-15T10:49:37.035" v="11748" actId="20577"/>
          <ac:spMkLst>
            <pc:docMk/>
            <pc:sldMk cId="3202096295" sldId="309"/>
            <ac:spMk id="7" creationId="{0DE6DF79-28EA-3A8A-40E7-DBF310DF85B8}"/>
          </ac:spMkLst>
        </pc:spChg>
        <pc:spChg chg="add del mod">
          <ac:chgData name="Parinda Uthaicharoenpong" userId="bda61e291f392a4a" providerId="LiveId" clId="{A49CDFF3-826A-478E-A898-354F807FAE6B}" dt="2025-09-15T05:38:12.527" v="8983" actId="478"/>
          <ac:spMkLst>
            <pc:docMk/>
            <pc:sldMk cId="3202096295" sldId="309"/>
            <ac:spMk id="9" creationId="{5EBBACD3-3EA3-5B20-9B42-DB8F4745C0F2}"/>
          </ac:spMkLst>
        </pc:spChg>
        <pc:picChg chg="add mod">
          <ac:chgData name="Parinda Uthaicharoenpong" userId="bda61e291f392a4a" providerId="LiveId" clId="{A49CDFF3-826A-478E-A898-354F807FAE6B}" dt="2025-09-15T07:53:38.787" v="10398" actId="1076"/>
          <ac:picMkLst>
            <pc:docMk/>
            <pc:sldMk cId="3202096295" sldId="309"/>
            <ac:picMk id="3" creationId="{A0CD5F90-0F55-DBF2-9463-7063A6DFE636}"/>
          </ac:picMkLst>
        </pc:picChg>
      </pc:sldChg>
      <pc:sldChg chg="modSp del">
        <pc:chgData name="Parinda Uthaicharoenpong" userId="bda61e291f392a4a" providerId="LiveId" clId="{A49CDFF3-826A-478E-A898-354F807FAE6B}" dt="2025-09-12T11:47:08.772" v="3567" actId="47"/>
        <pc:sldMkLst>
          <pc:docMk/>
          <pc:sldMk cId="1896117104" sldId="310"/>
        </pc:sldMkLst>
      </pc:sldChg>
      <pc:sldChg chg="addSp delSp modSp mod modTransition addAnim delAnim modAnim modNotesTx">
        <pc:chgData name="Parinda Uthaicharoenpong" userId="bda61e291f392a4a" providerId="LiveId" clId="{A49CDFF3-826A-478E-A898-354F807FAE6B}" dt="2025-09-15T10:43:34.256" v="11481" actId="6549"/>
        <pc:sldMkLst>
          <pc:docMk/>
          <pc:sldMk cId="280348266" sldId="311"/>
        </pc:sldMkLst>
        <pc:spChg chg="add mod">
          <ac:chgData name="Parinda Uthaicharoenpong" userId="bda61e291f392a4a" providerId="LiveId" clId="{A49CDFF3-826A-478E-A898-354F807FAE6B}" dt="2025-09-15T06:12:29.381" v="9625" actId="1076"/>
          <ac:spMkLst>
            <pc:docMk/>
            <pc:sldMk cId="280348266" sldId="311"/>
            <ac:spMk id="2" creationId="{768D1DC8-70D0-CD39-A4E3-9FA0D2F7DB0C}"/>
          </ac:spMkLst>
        </pc:spChg>
        <pc:spChg chg="mod">
          <ac:chgData name="Parinda Uthaicharoenpong" userId="bda61e291f392a4a" providerId="LiveId" clId="{A49CDFF3-826A-478E-A898-354F807FAE6B}" dt="2025-09-15T10:43:34.256" v="11481" actId="6549"/>
          <ac:spMkLst>
            <pc:docMk/>
            <pc:sldMk cId="280348266" sldId="311"/>
            <ac:spMk id="11" creationId="{DA8202A9-5F61-0A8D-C4D5-37253341BA26}"/>
          </ac:spMkLst>
        </pc:spChg>
      </pc:sldChg>
      <pc:sldChg chg="modSp del ord">
        <pc:chgData name="Parinda Uthaicharoenpong" userId="bda61e291f392a4a" providerId="LiveId" clId="{A49CDFF3-826A-478E-A898-354F807FAE6B}" dt="2025-09-15T10:56:12.599" v="12050" actId="47"/>
        <pc:sldMkLst>
          <pc:docMk/>
          <pc:sldMk cId="2012768210" sldId="312"/>
        </pc:sldMkLst>
      </pc:sldChg>
      <pc:sldChg chg="modSp del">
        <pc:chgData name="Parinda Uthaicharoenpong" userId="bda61e291f392a4a" providerId="LiveId" clId="{A49CDFF3-826A-478E-A898-354F807FAE6B}" dt="2025-09-15T10:56:12.599" v="12050" actId="47"/>
        <pc:sldMkLst>
          <pc:docMk/>
          <pc:sldMk cId="3276366220" sldId="313"/>
        </pc:sldMkLst>
      </pc:sldChg>
      <pc:sldChg chg="modSp del mod">
        <pc:chgData name="Parinda Uthaicharoenpong" userId="bda61e291f392a4a" providerId="LiveId" clId="{A49CDFF3-826A-478E-A898-354F807FAE6B}" dt="2025-09-15T10:56:12.599" v="12050" actId="47"/>
        <pc:sldMkLst>
          <pc:docMk/>
          <pc:sldMk cId="2222013404" sldId="314"/>
        </pc:sldMkLst>
      </pc:sldChg>
      <pc:sldChg chg="modSp del">
        <pc:chgData name="Parinda Uthaicharoenpong" userId="bda61e291f392a4a" providerId="LiveId" clId="{A49CDFF3-826A-478E-A898-354F807FAE6B}" dt="2025-09-15T10:56:12.599" v="12050" actId="47"/>
        <pc:sldMkLst>
          <pc:docMk/>
          <pc:sldMk cId="2476117253" sldId="315"/>
        </pc:sldMkLst>
      </pc:sldChg>
      <pc:sldChg chg="addSp delSp modSp del mod modTransition modAnim">
        <pc:chgData name="Parinda Uthaicharoenpong" userId="bda61e291f392a4a" providerId="LiveId" clId="{A49CDFF3-826A-478E-A898-354F807FAE6B}" dt="2025-09-11T06:03:26.452" v="1858" actId="47"/>
        <pc:sldMkLst>
          <pc:docMk/>
          <pc:sldMk cId="3548907683" sldId="316"/>
        </pc:sldMkLst>
      </pc:sldChg>
      <pc:sldChg chg="delSp modSp del mod ord setBg delDesignElem">
        <pc:chgData name="Parinda Uthaicharoenpong" userId="bda61e291f392a4a" providerId="LiveId" clId="{A49CDFF3-826A-478E-A898-354F807FAE6B}" dt="2025-09-12T03:37:07.540" v="3022" actId="2696"/>
        <pc:sldMkLst>
          <pc:docMk/>
          <pc:sldMk cId="3205878080" sldId="317"/>
        </pc:sldMkLst>
      </pc:sldChg>
      <pc:sldChg chg="addSp add del">
        <pc:chgData name="Parinda Uthaicharoenpong" userId="bda61e291f392a4a" providerId="LiveId" clId="{A49CDFF3-826A-478E-A898-354F807FAE6B}" dt="2025-09-15T10:56:12.599" v="12050" actId="47"/>
        <pc:sldMkLst>
          <pc:docMk/>
          <pc:sldMk cId="3747915433" sldId="317"/>
        </pc:sldMkLst>
      </pc:sldChg>
      <pc:sldChg chg="modSp add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2163843438" sldId="318"/>
        </pc:sldMkLst>
      </pc:sldChg>
      <pc:sldChg chg="del">
        <pc:chgData name="Parinda Uthaicharoenpong" userId="bda61e291f392a4a" providerId="LiveId" clId="{A49CDFF3-826A-478E-A898-354F807FAE6B}" dt="2025-09-10T06:04:02.732" v="1203" actId="2696"/>
        <pc:sldMkLst>
          <pc:docMk/>
          <pc:sldMk cId="2200634365" sldId="318"/>
        </pc:sldMkLst>
      </pc:sldChg>
      <pc:sldChg chg="addSp delSp modSp del mod ord">
        <pc:chgData name="Parinda Uthaicharoenpong" userId="bda61e291f392a4a" providerId="LiveId" clId="{A49CDFF3-826A-478E-A898-354F807FAE6B}" dt="2025-09-15T03:05:58.167" v="7656" actId="2696"/>
        <pc:sldMkLst>
          <pc:docMk/>
          <pc:sldMk cId="2462089762" sldId="319"/>
        </pc:sldMkLst>
        <pc:spChg chg="del mod">
          <ac:chgData name="Parinda Uthaicharoenpong" userId="bda61e291f392a4a" providerId="LiveId" clId="{A49CDFF3-826A-478E-A898-354F807FAE6B}" dt="2025-09-15T03:03:55.977" v="7627" actId="21"/>
          <ac:spMkLst>
            <pc:docMk/>
            <pc:sldMk cId="2462089762" sldId="319"/>
            <ac:spMk id="2" creationId="{1F09A872-D2B5-B0A7-6E3C-DCABE3812262}"/>
          </ac:spMkLst>
        </pc:spChg>
        <pc:spChg chg="del mod">
          <ac:chgData name="Parinda Uthaicharoenpong" userId="bda61e291f392a4a" providerId="LiveId" clId="{A49CDFF3-826A-478E-A898-354F807FAE6B}" dt="2025-09-15T03:04:10.613" v="7631" actId="21"/>
          <ac:spMkLst>
            <pc:docMk/>
            <pc:sldMk cId="2462089762" sldId="319"/>
            <ac:spMk id="3" creationId="{7DEBC83E-E56C-411B-DB1E-82ECC4431055}"/>
          </ac:spMkLst>
        </pc:spChg>
        <pc:spChg chg="add mod">
          <ac:chgData name="Parinda Uthaicharoenpong" userId="bda61e291f392a4a" providerId="LiveId" clId="{A49CDFF3-826A-478E-A898-354F807FAE6B}" dt="2025-09-15T03:03:55.977" v="7627" actId="21"/>
          <ac:spMkLst>
            <pc:docMk/>
            <pc:sldMk cId="2462089762" sldId="319"/>
            <ac:spMk id="5" creationId="{083B9EE6-B85D-497C-EA56-86908325EE5A}"/>
          </ac:spMkLst>
        </pc:spChg>
        <pc:spChg chg="add mod">
          <ac:chgData name="Parinda Uthaicharoenpong" userId="bda61e291f392a4a" providerId="LiveId" clId="{A49CDFF3-826A-478E-A898-354F807FAE6B}" dt="2025-09-15T03:04:10.613" v="7631" actId="21"/>
          <ac:spMkLst>
            <pc:docMk/>
            <pc:sldMk cId="2462089762" sldId="319"/>
            <ac:spMk id="7" creationId="{9B70E9DA-099D-0AFB-60F8-E7ECD315F75D}"/>
          </ac:spMkLst>
        </pc:spChg>
      </pc:sldChg>
      <pc:sldChg chg="addSp delSp modSp del mod ord">
        <pc:chgData name="Parinda Uthaicharoenpong" userId="bda61e291f392a4a" providerId="LiveId" clId="{A49CDFF3-826A-478E-A898-354F807FAE6B}" dt="2025-09-15T03:05:31.087" v="7651" actId="2696"/>
        <pc:sldMkLst>
          <pc:docMk/>
          <pc:sldMk cId="3149636542" sldId="320"/>
        </pc:sldMkLst>
        <pc:spChg chg="del mod">
          <ac:chgData name="Parinda Uthaicharoenpong" userId="bda61e291f392a4a" providerId="LiveId" clId="{A49CDFF3-826A-478E-A898-354F807FAE6B}" dt="2025-09-15T03:04:50.447" v="7639" actId="21"/>
          <ac:spMkLst>
            <pc:docMk/>
            <pc:sldMk cId="3149636542" sldId="320"/>
            <ac:spMk id="3" creationId="{0CECCD23-6240-7027-EE6F-89DFEA8EA8A3}"/>
          </ac:spMkLst>
        </pc:spChg>
        <pc:spChg chg="add mod">
          <ac:chgData name="Parinda Uthaicharoenpong" userId="bda61e291f392a4a" providerId="LiveId" clId="{A49CDFF3-826A-478E-A898-354F807FAE6B}" dt="2025-09-15T03:04:50.447" v="7639" actId="21"/>
          <ac:spMkLst>
            <pc:docMk/>
            <pc:sldMk cId="3149636542" sldId="320"/>
            <ac:spMk id="5" creationId="{D62162E2-E144-3875-0BCD-B8871C58C4D3}"/>
          </ac:spMkLst>
        </pc:spChg>
      </pc:sldChg>
      <pc:sldChg chg="modSp del mod ord">
        <pc:chgData name="Parinda Uthaicharoenpong" userId="bda61e291f392a4a" providerId="LiveId" clId="{A49CDFF3-826A-478E-A898-354F807FAE6B}" dt="2025-09-12T11:43:04.705" v="3555" actId="47"/>
        <pc:sldMkLst>
          <pc:docMk/>
          <pc:sldMk cId="1745481217" sldId="321"/>
        </pc:sldMkLst>
      </pc:sldChg>
      <pc:sldChg chg="modSp del ord">
        <pc:chgData name="Parinda Uthaicharoenpong" userId="bda61e291f392a4a" providerId="LiveId" clId="{A49CDFF3-826A-478E-A898-354F807FAE6B}" dt="2025-09-15T10:56:12.599" v="12050" actId="47"/>
        <pc:sldMkLst>
          <pc:docMk/>
          <pc:sldMk cId="419319448" sldId="322"/>
        </pc:sldMkLst>
      </pc:sldChg>
      <pc:sldChg chg="del">
        <pc:chgData name="Parinda Uthaicharoenpong" userId="bda61e291f392a4a" providerId="LiveId" clId="{A49CDFF3-826A-478E-A898-354F807FAE6B}" dt="2025-09-10T06:04:27.641" v="1205" actId="2696"/>
        <pc:sldMkLst>
          <pc:docMk/>
          <pc:sldMk cId="1479833223" sldId="323"/>
        </pc:sldMkLst>
      </pc:sldChg>
      <pc:sldChg chg="addSp delSp modSp add del mod ord">
        <pc:chgData name="Parinda Uthaicharoenpong" userId="bda61e291f392a4a" providerId="LiveId" clId="{A49CDFF3-826A-478E-A898-354F807FAE6B}" dt="2025-09-15T06:04:33.736" v="9557" actId="2696"/>
        <pc:sldMkLst>
          <pc:docMk/>
          <pc:sldMk cId="2187759168" sldId="323"/>
        </pc:sldMkLst>
        <pc:spChg chg="del mod">
          <ac:chgData name="Parinda Uthaicharoenpong" userId="bda61e291f392a4a" providerId="LiveId" clId="{A49CDFF3-826A-478E-A898-354F807FAE6B}" dt="2025-09-15T05:49:30.482" v="9031" actId="478"/>
          <ac:spMkLst>
            <pc:docMk/>
            <pc:sldMk cId="2187759168" sldId="323"/>
            <ac:spMk id="3" creationId="{616985DB-3053-C4F9-7FBA-C892D6EB9174}"/>
          </ac:spMkLst>
        </pc:spChg>
        <pc:spChg chg="del mod">
          <ac:chgData name="Parinda Uthaicharoenpong" userId="bda61e291f392a4a" providerId="LiveId" clId="{A49CDFF3-826A-478E-A898-354F807FAE6B}" dt="2025-09-15T05:49:34.235" v="9032" actId="478"/>
          <ac:spMkLst>
            <pc:docMk/>
            <pc:sldMk cId="2187759168" sldId="323"/>
            <ac:spMk id="4" creationId="{7FC865C6-C1CB-2193-09D7-66B17B26BADA}"/>
          </ac:spMkLst>
        </pc:spChg>
        <pc:spChg chg="mod">
          <ac:chgData name="Parinda Uthaicharoenpong" userId="bda61e291f392a4a" providerId="LiveId" clId="{A49CDFF3-826A-478E-A898-354F807FAE6B}" dt="2025-09-15T05:50:55.480" v="9064" actId="1076"/>
          <ac:spMkLst>
            <pc:docMk/>
            <pc:sldMk cId="2187759168" sldId="323"/>
            <ac:spMk id="5" creationId="{C87CF62E-CFAB-BD1C-F999-BA86497DC97D}"/>
          </ac:spMkLst>
        </pc:spChg>
        <pc:spChg chg="mod">
          <ac:chgData name="Parinda Uthaicharoenpong" userId="bda61e291f392a4a" providerId="LiveId" clId="{A49CDFF3-826A-478E-A898-354F807FAE6B}" dt="2025-09-15T05:50:47.977" v="9063" actId="1076"/>
          <ac:spMkLst>
            <pc:docMk/>
            <pc:sldMk cId="2187759168" sldId="323"/>
            <ac:spMk id="6" creationId="{683A4995-BC6F-8658-258D-311B2B7EFFC0}"/>
          </ac:spMkLst>
        </pc:spChg>
        <pc:spChg chg="add del mod">
          <ac:chgData name="Parinda Uthaicharoenpong" userId="bda61e291f392a4a" providerId="LiveId" clId="{A49CDFF3-826A-478E-A898-354F807FAE6B}" dt="2025-09-15T05:49:37.129" v="9033" actId="478"/>
          <ac:spMkLst>
            <pc:docMk/>
            <pc:sldMk cId="2187759168" sldId="323"/>
            <ac:spMk id="7" creationId="{D3EE1EC6-C409-C5C0-07B8-2CB92139E73F}"/>
          </ac:spMkLst>
        </pc:spChg>
      </pc:sldChg>
      <pc:sldChg chg="modSp mod">
        <pc:chgData name="Parinda Uthaicharoenpong" userId="bda61e291f392a4a" providerId="LiveId" clId="{A49CDFF3-826A-478E-A898-354F807FAE6B}" dt="2025-09-15T08:31:02.069" v="10527" actId="1076"/>
        <pc:sldMkLst>
          <pc:docMk/>
          <pc:sldMk cId="2581208102" sldId="324"/>
        </pc:sldMkLst>
        <pc:spChg chg="mod">
          <ac:chgData name="Parinda Uthaicharoenpong" userId="bda61e291f392a4a" providerId="LiveId" clId="{A49CDFF3-826A-478E-A898-354F807FAE6B}" dt="2025-09-15T08:30:19.225" v="10523" actId="1076"/>
          <ac:spMkLst>
            <pc:docMk/>
            <pc:sldMk cId="2581208102" sldId="324"/>
            <ac:spMk id="2" creationId="{94DADB20-A2AD-E9A4-226A-394EAB5C21DD}"/>
          </ac:spMkLst>
        </pc:spChg>
        <pc:spChg chg="mod">
          <ac:chgData name="Parinda Uthaicharoenpong" userId="bda61e291f392a4a" providerId="LiveId" clId="{A49CDFF3-826A-478E-A898-354F807FAE6B}" dt="2025-09-15T08:30:50.555" v="10525" actId="20577"/>
          <ac:spMkLst>
            <pc:docMk/>
            <pc:sldMk cId="2581208102" sldId="324"/>
            <ac:spMk id="3" creationId="{7332D561-9C81-2FCB-E115-61C4C3702549}"/>
          </ac:spMkLst>
        </pc:spChg>
        <pc:picChg chg="mod">
          <ac:chgData name="Parinda Uthaicharoenpong" userId="bda61e291f392a4a" providerId="LiveId" clId="{A49CDFF3-826A-478E-A898-354F807FAE6B}" dt="2025-09-15T08:31:02.069" v="10527" actId="1076"/>
          <ac:picMkLst>
            <pc:docMk/>
            <pc:sldMk cId="2581208102" sldId="324"/>
            <ac:picMk id="4" creationId="{00C64B68-30E2-9EC4-C4EF-693DE5B8342B}"/>
          </ac:picMkLst>
        </pc:picChg>
      </pc:sldChg>
      <pc:sldChg chg="addSp delSp modSp new mod ord modTransition setBg modAnim modNotesTx">
        <pc:chgData name="Parinda Uthaicharoenpong" userId="bda61e291f392a4a" providerId="LiveId" clId="{A49CDFF3-826A-478E-A898-354F807FAE6B}" dt="2025-09-15T05:50:27.278" v="9062" actId="20577"/>
        <pc:sldMkLst>
          <pc:docMk/>
          <pc:sldMk cId="130152653" sldId="325"/>
        </pc:sldMkLst>
        <pc:spChg chg="add mod">
          <ac:chgData name="Parinda Uthaicharoenpong" userId="bda61e291f392a4a" providerId="LiveId" clId="{A49CDFF3-826A-478E-A898-354F807FAE6B}" dt="2025-09-13T02:00:23.448" v="3825" actId="207"/>
          <ac:spMkLst>
            <pc:docMk/>
            <pc:sldMk cId="130152653" sldId="325"/>
            <ac:spMk id="3" creationId="{B6FBF4CB-50BB-6AA3-2F52-E1B3F9C19EB8}"/>
          </ac:spMkLst>
        </pc:spChg>
        <pc:spChg chg="add mod">
          <ac:chgData name="Parinda Uthaicharoenpong" userId="bda61e291f392a4a" providerId="LiveId" clId="{A49CDFF3-826A-478E-A898-354F807FAE6B}" dt="2025-09-13T02:00:23.448" v="3825" actId="207"/>
          <ac:spMkLst>
            <pc:docMk/>
            <pc:sldMk cId="130152653" sldId="325"/>
            <ac:spMk id="4" creationId="{E22EE03E-0452-27C6-97B4-8E1F06F64B3F}"/>
          </ac:spMkLst>
        </pc:spChg>
        <pc:spChg chg="add mod">
          <ac:chgData name="Parinda Uthaicharoenpong" userId="bda61e291f392a4a" providerId="LiveId" clId="{A49CDFF3-826A-478E-A898-354F807FAE6B}" dt="2025-09-13T02:00:23.448" v="3825" actId="207"/>
          <ac:spMkLst>
            <pc:docMk/>
            <pc:sldMk cId="130152653" sldId="325"/>
            <ac:spMk id="5" creationId="{05B48E4E-7CBE-64FB-3BE2-73056299E24C}"/>
          </ac:spMkLst>
        </pc:spChg>
        <pc:spChg chg="add mod">
          <ac:chgData name="Parinda Uthaicharoenpong" userId="bda61e291f392a4a" providerId="LiveId" clId="{A49CDFF3-826A-478E-A898-354F807FAE6B}" dt="2025-09-13T01:59:23.498" v="3815" actId="207"/>
          <ac:spMkLst>
            <pc:docMk/>
            <pc:sldMk cId="130152653" sldId="325"/>
            <ac:spMk id="6" creationId="{06426260-6D53-AA71-EA6A-54D0CF55FB3E}"/>
          </ac:spMkLst>
        </pc:spChg>
        <pc:spChg chg="add mod">
          <ac:chgData name="Parinda Uthaicharoenpong" userId="bda61e291f392a4a" providerId="LiveId" clId="{A49CDFF3-826A-478E-A898-354F807FAE6B}" dt="2025-09-13T02:00:14.594" v="3818" actId="207"/>
          <ac:spMkLst>
            <pc:docMk/>
            <pc:sldMk cId="130152653" sldId="325"/>
            <ac:spMk id="7" creationId="{C2DD0789-D04A-FA39-A871-9A49ACE70747}"/>
          </ac:spMkLst>
        </pc:spChg>
        <pc:spChg chg="add mod">
          <ac:chgData name="Parinda Uthaicharoenpong" userId="bda61e291f392a4a" providerId="LiveId" clId="{A49CDFF3-826A-478E-A898-354F807FAE6B}" dt="2025-09-13T02:00:23.448" v="3825" actId="207"/>
          <ac:spMkLst>
            <pc:docMk/>
            <pc:sldMk cId="130152653" sldId="325"/>
            <ac:spMk id="8" creationId="{9B931104-CD76-78D3-22BE-EEDCDA85760D}"/>
          </ac:spMkLst>
        </pc:spChg>
        <pc:spChg chg="add mod">
          <ac:chgData name="Parinda Uthaicharoenpong" userId="bda61e291f392a4a" providerId="LiveId" clId="{A49CDFF3-826A-478E-A898-354F807FAE6B}" dt="2025-09-13T01:59:23.498" v="3815" actId="207"/>
          <ac:spMkLst>
            <pc:docMk/>
            <pc:sldMk cId="130152653" sldId="325"/>
            <ac:spMk id="9" creationId="{FC30FD4F-809F-915F-6BAB-3000C56435A8}"/>
          </ac:spMkLst>
        </pc:spChg>
        <pc:spChg chg="add mod">
          <ac:chgData name="Parinda Uthaicharoenpong" userId="bda61e291f392a4a" providerId="LiveId" clId="{A49CDFF3-826A-478E-A898-354F807FAE6B}" dt="2025-09-13T01:59:23.498" v="3815" actId="207"/>
          <ac:spMkLst>
            <pc:docMk/>
            <pc:sldMk cId="130152653" sldId="325"/>
            <ac:spMk id="10" creationId="{240F4678-A096-C437-E34E-02D9558867CF}"/>
          </ac:spMkLst>
        </pc:spChg>
        <pc:picChg chg="add mod">
          <ac:chgData name="Parinda Uthaicharoenpong" userId="bda61e291f392a4a" providerId="LiveId" clId="{A49CDFF3-826A-478E-A898-354F807FAE6B}" dt="2025-09-15T03:44:38.250" v="8002" actId="1076"/>
          <ac:picMkLst>
            <pc:docMk/>
            <pc:sldMk cId="130152653" sldId="325"/>
            <ac:picMk id="2" creationId="{C73C3C61-1DF0-05AB-5B8E-89B292DF2879}"/>
          </ac:picMkLst>
        </pc:picChg>
        <pc:picChg chg="add del mod ord">
          <ac:chgData name="Parinda Uthaicharoenpong" userId="bda61e291f392a4a" providerId="LiveId" clId="{A49CDFF3-826A-478E-A898-354F807FAE6B}" dt="2025-09-15T03:44:23.533" v="8000" actId="478"/>
          <ac:picMkLst>
            <pc:docMk/>
            <pc:sldMk cId="130152653" sldId="325"/>
            <ac:picMk id="11" creationId="{5578D360-2891-C72C-24EE-AF1C0F24ABD9}"/>
          </ac:picMkLst>
        </pc:picChg>
        <pc:picChg chg="add mod">
          <ac:chgData name="Parinda Uthaicharoenpong" userId="bda61e291f392a4a" providerId="LiveId" clId="{A49CDFF3-826A-478E-A898-354F807FAE6B}" dt="2025-09-15T03:44:45.748" v="8006" actId="1076"/>
          <ac:picMkLst>
            <pc:docMk/>
            <pc:sldMk cId="130152653" sldId="325"/>
            <ac:picMk id="12" creationId="{143C3B04-65CF-B3DA-0712-70AD371241C2}"/>
          </ac:picMkLst>
        </pc:picChg>
        <pc:picChg chg="add mod">
          <ac:chgData name="Parinda Uthaicharoenpong" userId="bda61e291f392a4a" providerId="LiveId" clId="{A49CDFF3-826A-478E-A898-354F807FAE6B}" dt="2025-09-15T03:44:42.861" v="8005" actId="1076"/>
          <ac:picMkLst>
            <pc:docMk/>
            <pc:sldMk cId="130152653" sldId="325"/>
            <ac:picMk id="13" creationId="{2A9622BC-3328-F402-4179-8424E3CC610A}"/>
          </ac:picMkLst>
        </pc:picChg>
      </pc:sldChg>
      <pc:sldChg chg="new del">
        <pc:chgData name="Parinda Uthaicharoenpong" userId="bda61e291f392a4a" providerId="LiveId" clId="{A49CDFF3-826A-478E-A898-354F807FAE6B}" dt="2025-09-10T06:13:37.822" v="1256" actId="2696"/>
        <pc:sldMkLst>
          <pc:docMk/>
          <pc:sldMk cId="1724700561" sldId="326"/>
        </pc:sldMkLst>
      </pc:sldChg>
      <pc:sldChg chg="delSp modSp new mod">
        <pc:chgData name="Parinda Uthaicharoenpong" userId="bda61e291f392a4a" providerId="LiveId" clId="{A49CDFF3-826A-478E-A898-354F807FAE6B}" dt="2025-09-11T07:53:43.837" v="2438"/>
        <pc:sldMkLst>
          <pc:docMk/>
          <pc:sldMk cId="3947175530" sldId="327"/>
        </pc:sldMkLst>
        <pc:spChg chg="mod">
          <ac:chgData name="Parinda Uthaicharoenpong" userId="bda61e291f392a4a" providerId="LiveId" clId="{A49CDFF3-826A-478E-A898-354F807FAE6B}" dt="2025-09-11T07:53:43.837" v="2438"/>
          <ac:spMkLst>
            <pc:docMk/>
            <pc:sldMk cId="3947175530" sldId="327"/>
            <ac:spMk id="2" creationId="{6EC6AF3D-8835-D973-3766-0FB8C865C499}"/>
          </ac:spMkLst>
        </pc:spChg>
      </pc:sldChg>
      <pc:sldChg chg="add del">
        <pc:chgData name="Parinda Uthaicharoenpong" userId="bda61e291f392a4a" providerId="LiveId" clId="{A49CDFF3-826A-478E-A898-354F807FAE6B}" dt="2025-09-10T06:14:32.229" v="1257" actId="47"/>
        <pc:sldMkLst>
          <pc:docMk/>
          <pc:sldMk cId="947236228" sldId="328"/>
        </pc:sldMkLst>
      </pc:sldChg>
      <pc:sldChg chg="modSp add del">
        <pc:chgData name="Parinda Uthaicharoenpong" userId="bda61e291f392a4a" providerId="LiveId" clId="{A49CDFF3-826A-478E-A898-354F807FAE6B}" dt="2025-09-15T10:56:12.599" v="12050" actId="47"/>
        <pc:sldMkLst>
          <pc:docMk/>
          <pc:sldMk cId="1092346605" sldId="329"/>
        </pc:sldMkLst>
      </pc:sldChg>
      <pc:sldChg chg="modSp add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3955962802" sldId="330"/>
        </pc:sldMkLst>
        <pc:spChg chg="mod">
          <ac:chgData name="Parinda Uthaicharoenpong" userId="bda61e291f392a4a" providerId="LiveId" clId="{A49CDFF3-826A-478E-A898-354F807FAE6B}" dt="2025-09-15T01:22:12.976" v="5967" actId="1076"/>
          <ac:spMkLst>
            <pc:docMk/>
            <pc:sldMk cId="3955962802" sldId="330"/>
            <ac:spMk id="6" creationId="{C9FE3C34-1174-074D-27D9-1A03F0CF5DC4}"/>
          </ac:spMkLst>
        </pc:spChg>
      </pc:sldChg>
      <pc:sldChg chg="modSp add del ord">
        <pc:chgData name="Parinda Uthaicharoenpong" userId="bda61e291f392a4a" providerId="LiveId" clId="{A49CDFF3-826A-478E-A898-354F807FAE6B}" dt="2025-09-12T11:44:11.259" v="3558" actId="47"/>
        <pc:sldMkLst>
          <pc:docMk/>
          <pc:sldMk cId="1808593682" sldId="331"/>
        </pc:sldMkLst>
      </pc:sldChg>
      <pc:sldChg chg="addSp modSp new del mod ord modClrScheme chgLayout">
        <pc:chgData name="Parinda Uthaicharoenpong" userId="bda61e291f392a4a" providerId="LiveId" clId="{A49CDFF3-826A-478E-A898-354F807FAE6B}" dt="2025-09-15T10:56:12.599" v="12050" actId="47"/>
        <pc:sldMkLst>
          <pc:docMk/>
          <pc:sldMk cId="3378411957" sldId="332"/>
        </pc:sldMkLst>
      </pc:sldChg>
      <pc:sldChg chg="modSp new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3772253283" sldId="333"/>
        </pc:sldMkLst>
      </pc:sldChg>
      <pc:sldChg chg="addSp delSp modSp new del mod setBg delDesignElem">
        <pc:chgData name="Parinda Uthaicharoenpong" userId="bda61e291f392a4a" providerId="LiveId" clId="{A49CDFF3-826A-478E-A898-354F807FAE6B}" dt="2025-09-11T08:02:34.550" v="2483" actId="2696"/>
        <pc:sldMkLst>
          <pc:docMk/>
          <pc:sldMk cId="2907138835" sldId="334"/>
        </pc:sldMkLst>
      </pc:sldChg>
      <pc:sldChg chg="addSp delSp modSp new del mod">
        <pc:chgData name="Parinda Uthaicharoenpong" userId="bda61e291f392a4a" providerId="LiveId" clId="{A49CDFF3-826A-478E-A898-354F807FAE6B}" dt="2025-09-11T08:33:54.495" v="2623" actId="2696"/>
        <pc:sldMkLst>
          <pc:docMk/>
          <pc:sldMk cId="3216761958" sldId="335"/>
        </pc:sldMkLst>
      </pc:sldChg>
      <pc:sldChg chg="addSp delSp modSp new mod setBg addAnim delAnim">
        <pc:chgData name="Parinda Uthaicharoenpong" userId="bda61e291f392a4a" providerId="LiveId" clId="{A49CDFF3-826A-478E-A898-354F807FAE6B}" dt="2025-09-15T06:11:09.717" v="9610" actId="1076"/>
        <pc:sldMkLst>
          <pc:docMk/>
          <pc:sldMk cId="2399263314" sldId="336"/>
        </pc:sldMkLst>
        <pc:spChg chg="del mod">
          <ac:chgData name="Parinda Uthaicharoenpong" userId="bda61e291f392a4a" providerId="LiveId" clId="{A49CDFF3-826A-478E-A898-354F807FAE6B}" dt="2025-09-15T06:10:53.423" v="9606" actId="478"/>
          <ac:spMkLst>
            <pc:docMk/>
            <pc:sldMk cId="2399263314" sldId="336"/>
            <ac:spMk id="2" creationId="{9E3DEA98-F961-A23B-B2D2-AB44F5C51ADB}"/>
          </ac:spMkLst>
        </pc:spChg>
        <pc:spChg chg="add mod">
          <ac:chgData name="Parinda Uthaicharoenpong" userId="bda61e291f392a4a" providerId="LiveId" clId="{A49CDFF3-826A-478E-A898-354F807FAE6B}" dt="2025-09-15T06:11:06.093" v="9609" actId="1076"/>
          <ac:spMkLst>
            <pc:docMk/>
            <pc:sldMk cId="2399263314" sldId="336"/>
            <ac:spMk id="5" creationId="{4B97B492-32B6-6522-7A55-28EF4BFDD3DA}"/>
          </ac:spMkLst>
        </pc:spChg>
        <pc:spChg chg="add del mod">
          <ac:chgData name="Parinda Uthaicharoenpong" userId="bda61e291f392a4a" providerId="LiveId" clId="{A49CDFF3-826A-478E-A898-354F807FAE6B}" dt="2025-09-15T06:11:01.691" v="9608" actId="478"/>
          <ac:spMkLst>
            <pc:docMk/>
            <pc:sldMk cId="2399263314" sldId="336"/>
            <ac:spMk id="7" creationId="{537A8591-CB88-08D2-6A31-4C4210D7DF9A}"/>
          </ac:spMkLst>
        </pc:spChg>
        <pc:picChg chg="add mod ord">
          <ac:chgData name="Parinda Uthaicharoenpong" userId="bda61e291f392a4a" providerId="LiveId" clId="{A49CDFF3-826A-478E-A898-354F807FAE6B}" dt="2025-09-15T03:43:56.267" v="7999" actId="1076"/>
          <ac:picMkLst>
            <pc:docMk/>
            <pc:sldMk cId="2399263314" sldId="336"/>
            <ac:picMk id="3" creationId="{E239F431-D3A3-F487-E6A5-A63376A3DE48}"/>
          </ac:picMkLst>
        </pc:picChg>
        <pc:picChg chg="add mod">
          <ac:chgData name="Parinda Uthaicharoenpong" userId="bda61e291f392a4a" providerId="LiveId" clId="{A49CDFF3-826A-478E-A898-354F807FAE6B}" dt="2025-09-15T06:11:09.717" v="9610" actId="1076"/>
          <ac:picMkLst>
            <pc:docMk/>
            <pc:sldMk cId="2399263314" sldId="336"/>
            <ac:picMk id="4" creationId="{4A08B983-9493-FD95-4D96-5F3A493826B2}"/>
          </ac:picMkLst>
        </pc:picChg>
      </pc:sldChg>
      <pc:sldChg chg="addSp delSp modSp new mod ord">
        <pc:chgData name="Parinda Uthaicharoenpong" userId="bda61e291f392a4a" providerId="LiveId" clId="{A49CDFF3-826A-478E-A898-354F807FAE6B}" dt="2025-09-12T12:14:50.883" v="3713" actId="403"/>
        <pc:sldMkLst>
          <pc:docMk/>
          <pc:sldMk cId="663222445" sldId="337"/>
        </pc:sldMkLst>
        <pc:spChg chg="mod">
          <ac:chgData name="Parinda Uthaicharoenpong" userId="bda61e291f392a4a" providerId="LiveId" clId="{A49CDFF3-826A-478E-A898-354F807FAE6B}" dt="2025-09-12T12:14:50.883" v="3713" actId="403"/>
          <ac:spMkLst>
            <pc:docMk/>
            <pc:sldMk cId="663222445" sldId="337"/>
            <ac:spMk id="2" creationId="{B1635C88-48A9-BF76-161B-6A3987F6673E}"/>
          </ac:spMkLst>
        </pc:spChg>
        <pc:picChg chg="add mod">
          <ac:chgData name="Parinda Uthaicharoenpong" userId="bda61e291f392a4a" providerId="LiveId" clId="{A49CDFF3-826A-478E-A898-354F807FAE6B}" dt="2025-09-11T09:22:40.308" v="2864" actId="14100"/>
          <ac:picMkLst>
            <pc:docMk/>
            <pc:sldMk cId="663222445" sldId="337"/>
            <ac:picMk id="4" creationId="{5636D992-4A58-D646-1C34-BBF226F163E3}"/>
          </ac:picMkLst>
        </pc:picChg>
      </pc:sldChg>
      <pc:sldChg chg="addSp delSp modSp new mod setBg delAnim modAnim delDesignElem modNotesTx">
        <pc:chgData name="Parinda Uthaicharoenpong" userId="bda61e291f392a4a" providerId="LiveId" clId="{A49CDFF3-826A-478E-A898-354F807FAE6B}" dt="2025-09-15T10:44:45.468" v="11485" actId="478"/>
        <pc:sldMkLst>
          <pc:docMk/>
          <pc:sldMk cId="2854318782" sldId="338"/>
        </pc:sldMkLst>
        <pc:spChg chg="del mod">
          <ac:chgData name="Parinda Uthaicharoenpong" userId="bda61e291f392a4a" providerId="LiveId" clId="{A49CDFF3-826A-478E-A898-354F807FAE6B}" dt="2025-09-15T04:04:06.974" v="8078" actId="478"/>
          <ac:spMkLst>
            <pc:docMk/>
            <pc:sldMk cId="2854318782" sldId="338"/>
            <ac:spMk id="2" creationId="{7F2E45AD-4B53-F777-66D6-F2F636CB9053}"/>
          </ac:spMkLst>
        </pc:spChg>
        <pc:spChg chg="add mod">
          <ac:chgData name="Parinda Uthaicharoenpong" userId="bda61e291f392a4a" providerId="LiveId" clId="{A49CDFF3-826A-478E-A898-354F807FAE6B}" dt="2025-09-15T04:01:34.021" v="8059" actId="33987"/>
          <ac:spMkLst>
            <pc:docMk/>
            <pc:sldMk cId="2854318782" sldId="338"/>
            <ac:spMk id="3" creationId="{3F393587-6355-8BBD-BEE7-D09C698100B7}"/>
          </ac:spMkLst>
        </pc:spChg>
        <pc:spChg chg="add del mod">
          <ac:chgData name="Parinda Uthaicharoenpong" userId="bda61e291f392a4a" providerId="LiveId" clId="{A49CDFF3-826A-478E-A898-354F807FAE6B}" dt="2025-09-15T10:44:45.468" v="11485" actId="478"/>
          <ac:spMkLst>
            <pc:docMk/>
            <pc:sldMk cId="2854318782" sldId="338"/>
            <ac:spMk id="4" creationId="{5CF9AD0D-92C8-1C3B-F245-5120EEABAE89}"/>
          </ac:spMkLst>
        </pc:spChg>
        <pc:spChg chg="add mod">
          <ac:chgData name="Parinda Uthaicharoenpong" userId="bda61e291f392a4a" providerId="LiveId" clId="{A49CDFF3-826A-478E-A898-354F807FAE6B}" dt="2025-09-11T09:29:18.556" v="2942" actId="1076"/>
          <ac:spMkLst>
            <pc:docMk/>
            <pc:sldMk cId="2854318782" sldId="338"/>
            <ac:spMk id="5" creationId="{04CF25C2-A782-799E-60B1-774A99197E2E}"/>
          </ac:spMkLst>
        </pc:spChg>
        <pc:spChg chg="add mod">
          <ac:chgData name="Parinda Uthaicharoenpong" userId="bda61e291f392a4a" providerId="LiveId" clId="{A49CDFF3-826A-478E-A898-354F807FAE6B}" dt="2025-09-15T04:04:12.738" v="8081" actId="1076"/>
          <ac:spMkLst>
            <pc:docMk/>
            <pc:sldMk cId="2854318782" sldId="338"/>
            <ac:spMk id="6" creationId="{7097EA8E-2676-6AEC-78FB-F0ED68FB949E}"/>
          </ac:spMkLst>
        </pc:spChg>
        <pc:spChg chg="add del mod">
          <ac:chgData name="Parinda Uthaicharoenpong" userId="bda61e291f392a4a" providerId="LiveId" clId="{A49CDFF3-826A-478E-A898-354F807FAE6B}" dt="2025-09-15T04:04:06.976" v="8080"/>
          <ac:spMkLst>
            <pc:docMk/>
            <pc:sldMk cId="2854318782" sldId="338"/>
            <ac:spMk id="7" creationId="{3E641DD9-3C32-3CF2-01A4-6A55B7DF9874}"/>
          </ac:spMkLst>
        </pc:spChg>
        <pc:spChg chg="add mod">
          <ac:chgData name="Parinda Uthaicharoenpong" userId="bda61e291f392a4a" providerId="LiveId" clId="{A49CDFF3-826A-478E-A898-354F807FAE6B}" dt="2025-09-15T04:04:57.731" v="8088" actId="1076"/>
          <ac:spMkLst>
            <pc:docMk/>
            <pc:sldMk cId="2854318782" sldId="338"/>
            <ac:spMk id="8" creationId="{DC7DB62D-9E34-A39D-DCFF-B88E9F68CB6D}"/>
          </ac:spMkLst>
        </pc:spChg>
        <pc:spChg chg="add del mod">
          <ac:chgData name="Parinda Uthaicharoenpong" userId="bda61e291f392a4a" providerId="LiveId" clId="{A49CDFF3-826A-478E-A898-354F807FAE6B}" dt="2025-09-15T10:44:31.648" v="11484" actId="478"/>
          <ac:spMkLst>
            <pc:docMk/>
            <pc:sldMk cId="2854318782" sldId="338"/>
            <ac:spMk id="10" creationId="{43C11109-3091-7B3E-9377-C08AEE3F0DEB}"/>
          </ac:spMkLst>
        </pc:spChg>
      </pc:sldChg>
      <pc:sldChg chg="addSp delSp modSp new del mod setBg">
        <pc:chgData name="Parinda Uthaicharoenpong" userId="bda61e291f392a4a" providerId="LiveId" clId="{A49CDFF3-826A-478E-A898-354F807FAE6B}" dt="2025-09-15T03:49:54.308" v="8009" actId="2696"/>
        <pc:sldMkLst>
          <pc:docMk/>
          <pc:sldMk cId="1867866649" sldId="339"/>
        </pc:sldMkLst>
      </pc:sldChg>
      <pc:sldChg chg="addSp delSp modSp new del mod">
        <pc:chgData name="Parinda Uthaicharoenpong" userId="bda61e291f392a4a" providerId="LiveId" clId="{A49CDFF3-826A-478E-A898-354F807FAE6B}" dt="2025-09-13T06:55:09.007" v="4685" actId="2696"/>
        <pc:sldMkLst>
          <pc:docMk/>
          <pc:sldMk cId="3395551748" sldId="340"/>
        </pc:sldMkLst>
      </pc:sldChg>
      <pc:sldChg chg="addSp delSp modSp new del mod setBg modAnim">
        <pc:chgData name="Parinda Uthaicharoenpong" userId="bda61e291f392a4a" providerId="LiveId" clId="{A49CDFF3-826A-478E-A898-354F807FAE6B}" dt="2025-09-11T08:02:09.310" v="2482" actId="2696"/>
        <pc:sldMkLst>
          <pc:docMk/>
          <pc:sldMk cId="1355926147" sldId="341"/>
        </pc:sldMkLst>
      </pc:sldChg>
      <pc:sldChg chg="addSp delSp modSp new add del mod modNotesTx">
        <pc:chgData name="Parinda Uthaicharoenpong" userId="bda61e291f392a4a" providerId="LiveId" clId="{A49CDFF3-826A-478E-A898-354F807FAE6B}" dt="2025-09-15T06:12:34.240" v="9626" actId="2696"/>
        <pc:sldMkLst>
          <pc:docMk/>
          <pc:sldMk cId="2977805417" sldId="342"/>
        </pc:sldMkLst>
        <pc:spChg chg="add mod">
          <ac:chgData name="Parinda Uthaicharoenpong" userId="bda61e291f392a4a" providerId="LiveId" clId="{A49CDFF3-826A-478E-A898-354F807FAE6B}" dt="2025-09-15T06:09:47.292" v="9587" actId="33987"/>
          <ac:spMkLst>
            <pc:docMk/>
            <pc:sldMk cId="2977805417" sldId="342"/>
            <ac:spMk id="2" creationId="{9B2E145F-FF31-8628-FD9C-AC409BE47EBD}"/>
          </ac:spMkLst>
        </pc:spChg>
        <pc:picChg chg="add del mod">
          <ac:chgData name="Parinda Uthaicharoenpong" userId="bda61e291f392a4a" providerId="LiveId" clId="{A49CDFF3-826A-478E-A898-354F807FAE6B}" dt="2025-09-15T06:11:39.048" v="9613" actId="21"/>
          <ac:picMkLst>
            <pc:docMk/>
            <pc:sldMk cId="2977805417" sldId="342"/>
            <ac:picMk id="5" creationId="{4C560CC4-DD59-666C-461A-6049573F73BE}"/>
          </ac:picMkLst>
        </pc:picChg>
      </pc:sldChg>
      <pc:sldChg chg="addSp delSp modSp new del mod modTransition">
        <pc:chgData name="Parinda Uthaicharoenpong" userId="bda61e291f392a4a" providerId="LiveId" clId="{A49CDFF3-826A-478E-A898-354F807FAE6B}" dt="2025-09-11T08:12:35.940" v="2582" actId="2696"/>
        <pc:sldMkLst>
          <pc:docMk/>
          <pc:sldMk cId="3378752178" sldId="343"/>
        </pc:sldMkLst>
      </pc:sldChg>
      <pc:sldChg chg="addSp delSp modSp new mod modTransition delAnim modAnim">
        <pc:chgData name="Parinda Uthaicharoenpong" userId="bda61e291f392a4a" providerId="LiveId" clId="{A49CDFF3-826A-478E-A898-354F807FAE6B}" dt="2025-09-15T06:12:12.357" v="9622" actId="14100"/>
        <pc:sldMkLst>
          <pc:docMk/>
          <pc:sldMk cId="2468405475" sldId="344"/>
        </pc:sldMkLst>
        <pc:spChg chg="add mod">
          <ac:chgData name="Parinda Uthaicharoenpong" userId="bda61e291f392a4a" providerId="LiveId" clId="{A49CDFF3-826A-478E-A898-354F807FAE6B}" dt="2025-09-15T06:12:03.950" v="9619" actId="1076"/>
          <ac:spMkLst>
            <pc:docMk/>
            <pc:sldMk cId="2468405475" sldId="344"/>
            <ac:spMk id="9" creationId="{E17E8286-1BB2-80A3-33FE-BEA27C4F216D}"/>
          </ac:spMkLst>
        </pc:spChg>
        <pc:spChg chg="add mod">
          <ac:chgData name="Parinda Uthaicharoenpong" userId="bda61e291f392a4a" providerId="LiveId" clId="{A49CDFF3-826A-478E-A898-354F807FAE6B}" dt="2025-09-15T06:11:59.125" v="9618" actId="1076"/>
          <ac:spMkLst>
            <pc:docMk/>
            <pc:sldMk cId="2468405475" sldId="344"/>
            <ac:spMk id="13" creationId="{85B37334-30B7-BAA6-F898-2C151DD90F1E}"/>
          </ac:spMkLst>
        </pc:spChg>
        <pc:spChg chg="add mod">
          <ac:chgData name="Parinda Uthaicharoenpong" userId="bda61e291f392a4a" providerId="LiveId" clId="{A49CDFF3-826A-478E-A898-354F807FAE6B}" dt="2025-09-15T06:11:59.125" v="9618" actId="1076"/>
          <ac:spMkLst>
            <pc:docMk/>
            <pc:sldMk cId="2468405475" sldId="344"/>
            <ac:spMk id="14" creationId="{B3926122-4B07-CCEB-1B49-23B52647DD21}"/>
          </ac:spMkLst>
        </pc:spChg>
        <pc:spChg chg="add mod">
          <ac:chgData name="Parinda Uthaicharoenpong" userId="bda61e291f392a4a" providerId="LiveId" clId="{A49CDFF3-826A-478E-A898-354F807FAE6B}" dt="2025-09-15T06:11:59.125" v="9618" actId="1076"/>
          <ac:spMkLst>
            <pc:docMk/>
            <pc:sldMk cId="2468405475" sldId="344"/>
            <ac:spMk id="22" creationId="{9C90EA20-4C54-3DE0-A9A7-ED2DCFDD5D68}"/>
          </ac:spMkLst>
        </pc:spChg>
        <pc:spChg chg="add mod">
          <ac:chgData name="Parinda Uthaicharoenpong" userId="bda61e291f392a4a" providerId="LiveId" clId="{A49CDFF3-826A-478E-A898-354F807FAE6B}" dt="2025-09-15T06:11:59.125" v="9618" actId="1076"/>
          <ac:spMkLst>
            <pc:docMk/>
            <pc:sldMk cId="2468405475" sldId="344"/>
            <ac:spMk id="23" creationId="{78B860D3-1DC2-BF34-6E47-672E14D34892}"/>
          </ac:spMkLst>
        </pc:spChg>
        <pc:spChg chg="add mod">
          <ac:chgData name="Parinda Uthaicharoenpong" userId="bda61e291f392a4a" providerId="LiveId" clId="{A49CDFF3-826A-478E-A898-354F807FAE6B}" dt="2025-09-15T06:11:59.125" v="9618" actId="1076"/>
          <ac:spMkLst>
            <pc:docMk/>
            <pc:sldMk cId="2468405475" sldId="344"/>
            <ac:spMk id="24" creationId="{41B1402F-56C8-883B-3697-BD7408B2A5F0}"/>
          </ac:spMkLst>
        </pc:spChg>
        <pc:spChg chg="add mod">
          <ac:chgData name="Parinda Uthaicharoenpong" userId="bda61e291f392a4a" providerId="LiveId" clId="{A49CDFF3-826A-478E-A898-354F807FAE6B}" dt="2025-09-15T06:11:59.125" v="9618" actId="1076"/>
          <ac:spMkLst>
            <pc:docMk/>
            <pc:sldMk cId="2468405475" sldId="344"/>
            <ac:spMk id="25" creationId="{976B7EA2-A9AA-E1D8-1B5B-DF17CF65A1BC}"/>
          </ac:spMkLst>
        </pc:spChg>
        <pc:picChg chg="add del mod">
          <ac:chgData name="Parinda Uthaicharoenpong" userId="bda61e291f392a4a" providerId="LiveId" clId="{A49CDFF3-826A-478E-A898-354F807FAE6B}" dt="2025-09-15T03:38:05.188" v="7983" actId="478"/>
          <ac:picMkLst>
            <pc:docMk/>
            <pc:sldMk cId="2468405475" sldId="344"/>
            <ac:picMk id="2" creationId="{D6DF385A-0D2F-207F-139A-5A114F3D3773}"/>
          </ac:picMkLst>
        </pc:picChg>
        <pc:picChg chg="add del mod">
          <ac:chgData name="Parinda Uthaicharoenpong" userId="bda61e291f392a4a" providerId="LiveId" clId="{A49CDFF3-826A-478E-A898-354F807FAE6B}" dt="2025-09-15T03:39:02.461" v="7986" actId="478"/>
          <ac:picMkLst>
            <pc:docMk/>
            <pc:sldMk cId="2468405475" sldId="344"/>
            <ac:picMk id="3" creationId="{03C39276-A03F-C868-A49E-D2FEC425CF5B}"/>
          </ac:picMkLst>
        </pc:picChg>
        <pc:picChg chg="add del mod">
          <ac:chgData name="Parinda Uthaicharoenpong" userId="bda61e291f392a4a" providerId="LiveId" clId="{A49CDFF3-826A-478E-A898-354F807FAE6B}" dt="2025-09-15T06:11:42.468" v="9614" actId="478"/>
          <ac:picMkLst>
            <pc:docMk/>
            <pc:sldMk cId="2468405475" sldId="344"/>
            <ac:picMk id="4" creationId="{7E6403EE-D3F4-4AFC-D5D3-5D3EBED33E6F}"/>
          </ac:picMkLst>
        </pc:picChg>
        <pc:picChg chg="add mod">
          <ac:chgData name="Parinda Uthaicharoenpong" userId="bda61e291f392a4a" providerId="LiveId" clId="{A49CDFF3-826A-478E-A898-354F807FAE6B}" dt="2025-09-15T06:12:12.357" v="9622" actId="14100"/>
          <ac:picMkLst>
            <pc:docMk/>
            <pc:sldMk cId="2468405475" sldId="344"/>
            <ac:picMk id="5" creationId="{BA3FC334-11E1-94CD-FB23-9B915AF7A282}"/>
          </ac:picMkLst>
        </pc:picChg>
      </pc:sldChg>
      <pc:sldChg chg="addSp delSp modSp new mod setBg setClrOvrMap">
        <pc:chgData name="Parinda Uthaicharoenpong" userId="bda61e291f392a4a" providerId="LiveId" clId="{A49CDFF3-826A-478E-A898-354F807FAE6B}" dt="2025-09-15T06:06:49.823" v="9585" actId="207"/>
        <pc:sldMkLst>
          <pc:docMk/>
          <pc:sldMk cId="3505416733" sldId="345"/>
        </pc:sldMkLst>
        <pc:spChg chg="add mod">
          <ac:chgData name="Parinda Uthaicharoenpong" userId="bda61e291f392a4a" providerId="LiveId" clId="{A49CDFF3-826A-478E-A898-354F807FAE6B}" dt="2025-09-15T06:06:49.823" v="9585" actId="207"/>
          <ac:spMkLst>
            <pc:docMk/>
            <pc:sldMk cId="3505416733" sldId="345"/>
            <ac:spMk id="4" creationId="{9FFA2AC2-2E49-261C-EE49-FA43BFDC5D95}"/>
          </ac:spMkLst>
        </pc:spChg>
        <pc:spChg chg="add del">
          <ac:chgData name="Parinda Uthaicharoenpong" userId="bda61e291f392a4a" providerId="LiveId" clId="{A49CDFF3-826A-478E-A898-354F807FAE6B}" dt="2025-09-13T02:13:13.768" v="3857" actId="26606"/>
          <ac:spMkLst>
            <pc:docMk/>
            <pc:sldMk cId="3505416733" sldId="345"/>
            <ac:spMk id="8" creationId="{9149EB62-1692-4D1D-A7C2-FB2F6A61AA56}"/>
          </ac:spMkLst>
        </pc:spChg>
        <pc:spChg chg="add del">
          <ac:chgData name="Parinda Uthaicharoenpong" userId="bda61e291f392a4a" providerId="LiveId" clId="{A49CDFF3-826A-478E-A898-354F807FAE6B}" dt="2025-09-13T02:13:13.768" v="3857" actId="26606"/>
          <ac:spMkLst>
            <pc:docMk/>
            <pc:sldMk cId="3505416733" sldId="345"/>
            <ac:spMk id="10" creationId="{1477DFC9-33A4-4343-9970-1CBCEDEDB2CF}"/>
          </ac:spMkLst>
        </pc:spChg>
        <pc:picChg chg="add mod ord">
          <ac:chgData name="Parinda Uthaicharoenpong" userId="bda61e291f392a4a" providerId="LiveId" clId="{A49CDFF3-826A-478E-A898-354F807FAE6B}" dt="2025-09-15T01:11:25.688" v="5966" actId="1076"/>
          <ac:picMkLst>
            <pc:docMk/>
            <pc:sldMk cId="3505416733" sldId="345"/>
            <ac:picMk id="2" creationId="{CA0FDBDD-41FC-FAE8-B6B0-7DDA24FE8E20}"/>
          </ac:picMkLst>
        </pc:picChg>
        <pc:picChg chg="add mod ord">
          <ac:chgData name="Parinda Uthaicharoenpong" userId="bda61e291f392a4a" providerId="LiveId" clId="{A49CDFF3-826A-478E-A898-354F807FAE6B}" dt="2025-09-13T02:13:44.845" v="3862" actId="1076"/>
          <ac:picMkLst>
            <pc:docMk/>
            <pc:sldMk cId="3505416733" sldId="345"/>
            <ac:picMk id="3" creationId="{43BBBF6F-53FA-98B5-9E44-A2282E7AE619}"/>
          </ac:picMkLst>
        </pc:picChg>
        <pc:picChg chg="add mod">
          <ac:chgData name="Parinda Uthaicharoenpong" userId="bda61e291f392a4a" providerId="LiveId" clId="{A49CDFF3-826A-478E-A898-354F807FAE6B}" dt="2025-09-15T06:05:55.470" v="9567" actId="1076"/>
          <ac:picMkLst>
            <pc:docMk/>
            <pc:sldMk cId="3505416733" sldId="345"/>
            <ac:picMk id="5" creationId="{B6F69592-7E58-59CD-3472-7EFC81B86E20}"/>
          </ac:picMkLst>
        </pc:picChg>
      </pc:sldChg>
      <pc:sldChg chg="addSp new del mod">
        <pc:chgData name="Parinda Uthaicharoenpong" userId="bda61e291f392a4a" providerId="LiveId" clId="{A49CDFF3-826A-478E-A898-354F807FAE6B}" dt="2025-09-12T11:37:25.690" v="3546" actId="2696"/>
        <pc:sldMkLst>
          <pc:docMk/>
          <pc:sldMk cId="882528437" sldId="346"/>
        </pc:sldMkLst>
      </pc:sldChg>
      <pc:sldChg chg="addSp delSp modSp new mod modNotesTx">
        <pc:chgData name="Parinda Uthaicharoenpong" userId="bda61e291f392a4a" providerId="LiveId" clId="{A49CDFF3-826A-478E-A898-354F807FAE6B}" dt="2025-09-15T03:59:11.537" v="8050" actId="14100"/>
        <pc:sldMkLst>
          <pc:docMk/>
          <pc:sldMk cId="2567611786" sldId="347"/>
        </pc:sldMkLst>
        <pc:spChg chg="add mod">
          <ac:chgData name="Parinda Uthaicharoenpong" userId="bda61e291f392a4a" providerId="LiveId" clId="{A49CDFF3-826A-478E-A898-354F807FAE6B}" dt="2025-09-13T02:57:50.658" v="3955" actId="1076"/>
          <ac:spMkLst>
            <pc:docMk/>
            <pc:sldMk cId="2567611786" sldId="347"/>
            <ac:spMk id="2" creationId="{966B15CB-2ECC-4E67-412D-74680B030837}"/>
          </ac:spMkLst>
        </pc:spChg>
        <pc:spChg chg="add mod">
          <ac:chgData name="Parinda Uthaicharoenpong" userId="bda61e291f392a4a" providerId="LiveId" clId="{A49CDFF3-826A-478E-A898-354F807FAE6B}" dt="2025-09-13T02:57:31.966" v="3946" actId="1076"/>
          <ac:spMkLst>
            <pc:docMk/>
            <pc:sldMk cId="2567611786" sldId="347"/>
            <ac:spMk id="3" creationId="{8DB7B311-1DCE-D75E-44AE-2416972D576A}"/>
          </ac:spMkLst>
        </pc:spChg>
        <pc:spChg chg="add mod">
          <ac:chgData name="Parinda Uthaicharoenpong" userId="bda61e291f392a4a" providerId="LiveId" clId="{A49CDFF3-826A-478E-A898-354F807FAE6B}" dt="2025-09-13T02:57:31.966" v="3946" actId="1076"/>
          <ac:spMkLst>
            <pc:docMk/>
            <pc:sldMk cId="2567611786" sldId="347"/>
            <ac:spMk id="4" creationId="{B781367C-AED3-2631-28EC-0A6F3397556C}"/>
          </ac:spMkLst>
        </pc:spChg>
        <pc:spChg chg="add mod">
          <ac:chgData name="Parinda Uthaicharoenpong" userId="bda61e291f392a4a" providerId="LiveId" clId="{A49CDFF3-826A-478E-A898-354F807FAE6B}" dt="2025-09-13T02:57:31.966" v="3946" actId="1076"/>
          <ac:spMkLst>
            <pc:docMk/>
            <pc:sldMk cId="2567611786" sldId="347"/>
            <ac:spMk id="5" creationId="{07B3D34B-51DA-60A9-2AC2-46CC2F62B059}"/>
          </ac:spMkLst>
        </pc:spChg>
        <pc:spChg chg="add mod">
          <ac:chgData name="Parinda Uthaicharoenpong" userId="bda61e291f392a4a" providerId="LiveId" clId="{A49CDFF3-826A-478E-A898-354F807FAE6B}" dt="2025-09-13T02:57:31.966" v="3946" actId="1076"/>
          <ac:spMkLst>
            <pc:docMk/>
            <pc:sldMk cId="2567611786" sldId="347"/>
            <ac:spMk id="6" creationId="{D0B2E71A-A0AA-0A59-B593-B09139C2A581}"/>
          </ac:spMkLst>
        </pc:spChg>
        <pc:spChg chg="add mod">
          <ac:chgData name="Parinda Uthaicharoenpong" userId="bda61e291f392a4a" providerId="LiveId" clId="{A49CDFF3-826A-478E-A898-354F807FAE6B}" dt="2025-09-13T02:57:31.966" v="3946" actId="1076"/>
          <ac:spMkLst>
            <pc:docMk/>
            <pc:sldMk cId="2567611786" sldId="347"/>
            <ac:spMk id="7" creationId="{302421B2-ECA8-2604-CB8E-0F8109432982}"/>
          </ac:spMkLst>
        </pc:spChg>
        <pc:picChg chg="add mod">
          <ac:chgData name="Parinda Uthaicharoenpong" userId="bda61e291f392a4a" providerId="LiveId" clId="{A49CDFF3-826A-478E-A898-354F807FAE6B}" dt="2025-09-15T03:59:11.537" v="8050" actId="14100"/>
          <ac:picMkLst>
            <pc:docMk/>
            <pc:sldMk cId="2567611786" sldId="347"/>
            <ac:picMk id="8" creationId="{61EEBBBE-D734-860B-01AB-61BDDC135B04}"/>
          </ac:picMkLst>
        </pc:picChg>
      </pc:sldChg>
      <pc:sldChg chg="addSp modSp new mod ord modAnim">
        <pc:chgData name="Parinda Uthaicharoenpong" userId="bda61e291f392a4a" providerId="LiveId" clId="{A49CDFF3-826A-478E-A898-354F807FAE6B}" dt="2025-09-15T07:56:14.918" v="10407"/>
        <pc:sldMkLst>
          <pc:docMk/>
          <pc:sldMk cId="1260188076" sldId="348"/>
        </pc:sldMkLst>
        <pc:spChg chg="add mod">
          <ac:chgData name="Parinda Uthaicharoenpong" userId="bda61e291f392a4a" providerId="LiveId" clId="{A49CDFF3-826A-478E-A898-354F807FAE6B}" dt="2025-09-12T04:06:04.966" v="3178" actId="1076"/>
          <ac:spMkLst>
            <pc:docMk/>
            <pc:sldMk cId="1260188076" sldId="348"/>
            <ac:spMk id="2" creationId="{F81D06AD-7601-3061-22C4-AB76D6D4E5D9}"/>
          </ac:spMkLst>
        </pc:spChg>
        <pc:spChg chg="add mod">
          <ac:chgData name="Parinda Uthaicharoenpong" userId="bda61e291f392a4a" providerId="LiveId" clId="{A49CDFF3-826A-478E-A898-354F807FAE6B}" dt="2025-09-12T04:06:07.885" v="3179" actId="1076"/>
          <ac:spMkLst>
            <pc:docMk/>
            <pc:sldMk cId="1260188076" sldId="348"/>
            <ac:spMk id="3" creationId="{B70A8B12-AB16-313D-CCEE-1BB3DE9F86D7}"/>
          </ac:spMkLst>
        </pc:spChg>
        <pc:picChg chg="add">
          <ac:chgData name="Parinda Uthaicharoenpong" userId="bda61e291f392a4a" providerId="LiveId" clId="{A49CDFF3-826A-478E-A898-354F807FAE6B}" dt="2025-09-15T06:13:24.486" v="9628"/>
          <ac:picMkLst>
            <pc:docMk/>
            <pc:sldMk cId="1260188076" sldId="348"/>
            <ac:picMk id="4" creationId="{CBD31FB3-A4AD-2F94-85C2-F166B3649684}"/>
          </ac:picMkLst>
        </pc:picChg>
        <pc:picChg chg="add mod">
          <ac:chgData name="Parinda Uthaicharoenpong" userId="bda61e291f392a4a" providerId="LiveId" clId="{A49CDFF3-826A-478E-A898-354F807FAE6B}" dt="2025-09-12T04:06:54.743" v="3181" actId="1076"/>
          <ac:picMkLst>
            <pc:docMk/>
            <pc:sldMk cId="1260188076" sldId="348"/>
            <ac:picMk id="5" creationId="{FD0722F3-65CA-B173-DF50-EDC2BE74D970}"/>
          </ac:picMkLst>
        </pc:picChg>
      </pc:sldChg>
      <pc:sldChg chg="addSp delSp modSp add del mod ord">
        <pc:chgData name="Parinda Uthaicharoenpong" userId="bda61e291f392a4a" providerId="LiveId" clId="{A49CDFF3-826A-478E-A898-354F807FAE6B}" dt="2025-09-15T03:25:17.526" v="7875" actId="2696"/>
        <pc:sldMkLst>
          <pc:docMk/>
          <pc:sldMk cId="3871899316" sldId="349"/>
        </pc:sldMkLst>
        <pc:spChg chg="del">
          <ac:chgData name="Parinda Uthaicharoenpong" userId="bda61e291f392a4a" providerId="LiveId" clId="{A49CDFF3-826A-478E-A898-354F807FAE6B}" dt="2025-09-15T02:49:36.031" v="7525" actId="478"/>
          <ac:spMkLst>
            <pc:docMk/>
            <pc:sldMk cId="3871899316" sldId="349"/>
            <ac:spMk id="2" creationId="{C57CDDB5-93FE-364D-09C0-A2ADB639C294}"/>
          </ac:spMkLst>
        </pc:spChg>
        <pc:spChg chg="mod">
          <ac:chgData name="Parinda Uthaicharoenpong" userId="bda61e291f392a4a" providerId="LiveId" clId="{A49CDFF3-826A-478E-A898-354F807FAE6B}" dt="2025-09-15T03:24:44.429" v="7860" actId="21"/>
          <ac:spMkLst>
            <pc:docMk/>
            <pc:sldMk cId="3871899316" sldId="349"/>
            <ac:spMk id="3" creationId="{D37D9806-F5F4-2848-A0E8-1D0CE27A4498}"/>
          </ac:spMkLst>
        </pc:spChg>
        <pc:spChg chg="add del mod">
          <ac:chgData name="Parinda Uthaicharoenpong" userId="bda61e291f392a4a" providerId="LiveId" clId="{A49CDFF3-826A-478E-A898-354F807FAE6B}" dt="2025-09-15T03:01:19.671" v="7555" actId="478"/>
          <ac:spMkLst>
            <pc:docMk/>
            <pc:sldMk cId="3871899316" sldId="349"/>
            <ac:spMk id="5" creationId="{BBC07B79-25A7-3484-6051-904087FD18C2}"/>
          </ac:spMkLst>
        </pc:spChg>
      </pc:sldChg>
      <pc:sldChg chg="addSp delSp modSp new del mod ord setBg">
        <pc:chgData name="Parinda Uthaicharoenpong" userId="bda61e291f392a4a" providerId="LiveId" clId="{A49CDFF3-826A-478E-A898-354F807FAE6B}" dt="2025-09-15T10:56:12.599" v="12050" actId="47"/>
        <pc:sldMkLst>
          <pc:docMk/>
          <pc:sldMk cId="2416971171" sldId="350"/>
        </pc:sldMkLst>
      </pc:sldChg>
      <pc:sldChg chg="addSp modSp new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2722845386" sldId="351"/>
        </pc:sldMkLst>
      </pc:sldChg>
      <pc:sldChg chg="modSp new del mod">
        <pc:chgData name="Parinda Uthaicharoenpong" userId="bda61e291f392a4a" providerId="LiveId" clId="{A49CDFF3-826A-478E-A898-354F807FAE6B}" dt="2025-09-13T06:19:14.469" v="4416" actId="2696"/>
        <pc:sldMkLst>
          <pc:docMk/>
          <pc:sldMk cId="997401488" sldId="352"/>
        </pc:sldMkLst>
      </pc:sldChg>
      <pc:sldChg chg="addSp delSp modSp new del mod setBg">
        <pc:chgData name="Parinda Uthaicharoenpong" userId="bda61e291f392a4a" providerId="LiveId" clId="{A49CDFF3-826A-478E-A898-354F807FAE6B}" dt="2025-09-13T01:40:51.325" v="3808" actId="2696"/>
        <pc:sldMkLst>
          <pc:docMk/>
          <pc:sldMk cId="2785384129" sldId="352"/>
        </pc:sldMkLst>
      </pc:sldChg>
      <pc:sldChg chg="modSp new del mod ord">
        <pc:chgData name="Parinda Uthaicharoenpong" userId="bda61e291f392a4a" providerId="LiveId" clId="{A49CDFF3-826A-478E-A898-354F807FAE6B}" dt="2025-09-15T10:56:12.599" v="12050" actId="47"/>
        <pc:sldMkLst>
          <pc:docMk/>
          <pc:sldMk cId="1614768731" sldId="353"/>
        </pc:sldMkLst>
      </pc:sldChg>
      <pc:sldChg chg="addSp delSp modSp new del mod">
        <pc:chgData name="Parinda Uthaicharoenpong" userId="bda61e291f392a4a" providerId="LiveId" clId="{A49CDFF3-826A-478E-A898-354F807FAE6B}" dt="2025-09-13T06:55:04.317" v="4684" actId="2696"/>
        <pc:sldMkLst>
          <pc:docMk/>
          <pc:sldMk cId="1168198533" sldId="354"/>
        </pc:sldMkLst>
      </pc:sldChg>
      <pc:sldChg chg="new del">
        <pc:chgData name="Parinda Uthaicharoenpong" userId="bda61e291f392a4a" providerId="LiveId" clId="{A49CDFF3-826A-478E-A898-354F807FAE6B}" dt="2025-09-13T06:57:07.995" v="4686" actId="2696"/>
        <pc:sldMkLst>
          <pc:docMk/>
          <pc:sldMk cId="1069408453" sldId="355"/>
        </pc:sldMkLst>
      </pc:sldChg>
      <pc:sldChg chg="addSp delSp modSp new mod modAnim modNotesTx">
        <pc:chgData name="Parinda Uthaicharoenpong" userId="bda61e291f392a4a" providerId="LiveId" clId="{A49CDFF3-826A-478E-A898-354F807FAE6B}" dt="2025-09-15T10:46:49.284" v="11563" actId="20577"/>
        <pc:sldMkLst>
          <pc:docMk/>
          <pc:sldMk cId="2136175894" sldId="356"/>
        </pc:sldMkLst>
        <pc:spChg chg="mod">
          <ac:chgData name="Parinda Uthaicharoenpong" userId="bda61e291f392a4a" providerId="LiveId" clId="{A49CDFF3-826A-478E-A898-354F807FAE6B}" dt="2025-09-15T10:46:49.284" v="11563" actId="20577"/>
          <ac:spMkLst>
            <pc:docMk/>
            <pc:sldMk cId="2136175894" sldId="356"/>
            <ac:spMk id="3" creationId="{6014C8A7-3D50-A6F7-F780-5BC10501807F}"/>
          </ac:spMkLst>
        </pc:spChg>
        <pc:spChg chg="add mod">
          <ac:chgData name="Parinda Uthaicharoenpong" userId="bda61e291f392a4a" providerId="LiveId" clId="{A49CDFF3-826A-478E-A898-354F807FAE6B}" dt="2025-09-15T10:46:46.981" v="11550" actId="27636"/>
          <ac:spMkLst>
            <pc:docMk/>
            <pc:sldMk cId="2136175894" sldId="356"/>
            <ac:spMk id="5" creationId="{A9900283-B7C4-DDCC-6A30-2A202ED22DC1}"/>
          </ac:spMkLst>
        </pc:spChg>
        <pc:spChg chg="add mod">
          <ac:chgData name="Parinda Uthaicharoenpong" userId="bda61e291f392a4a" providerId="LiveId" clId="{A49CDFF3-826A-478E-A898-354F807FAE6B}" dt="2025-09-15T03:51:13.234" v="8027" actId="1076"/>
          <ac:spMkLst>
            <pc:docMk/>
            <pc:sldMk cId="2136175894" sldId="356"/>
            <ac:spMk id="6" creationId="{40E08DDD-68C1-CCEA-5C0A-CA5E166CE1ED}"/>
          </ac:spMkLst>
        </pc:spChg>
        <pc:picChg chg="add mod">
          <ac:chgData name="Parinda Uthaicharoenpong" userId="bda61e291f392a4a" providerId="LiveId" clId="{A49CDFF3-826A-478E-A898-354F807FAE6B}" dt="2025-09-15T03:52:07.281" v="8034" actId="1076"/>
          <ac:picMkLst>
            <pc:docMk/>
            <pc:sldMk cId="2136175894" sldId="356"/>
            <ac:picMk id="2" creationId="{93F526FB-47EB-F393-35E9-C14AF9318243}"/>
          </ac:picMkLst>
        </pc:picChg>
      </pc:sldChg>
      <pc:sldChg chg="addSp delSp modSp new del mod">
        <pc:chgData name="Parinda Uthaicharoenpong" userId="bda61e291f392a4a" providerId="LiveId" clId="{A49CDFF3-826A-478E-A898-354F807FAE6B}" dt="2025-09-15T04:19:42.342" v="8434" actId="2696"/>
        <pc:sldMkLst>
          <pc:docMk/>
          <pc:sldMk cId="584974155" sldId="357"/>
        </pc:sldMkLst>
        <pc:spChg chg="mod">
          <ac:chgData name="Parinda Uthaicharoenpong" userId="bda61e291f392a4a" providerId="LiveId" clId="{A49CDFF3-826A-478E-A898-354F807FAE6B}" dt="2025-09-15T04:10:53.560" v="8112" actId="1076"/>
          <ac:spMkLst>
            <pc:docMk/>
            <pc:sldMk cId="584974155" sldId="357"/>
            <ac:spMk id="2" creationId="{BFBFCF92-D470-F3B8-DFF0-E38537EFE3AA}"/>
          </ac:spMkLst>
        </pc:spChg>
        <pc:spChg chg="mod">
          <ac:chgData name="Parinda Uthaicharoenpong" userId="bda61e291f392a4a" providerId="LiveId" clId="{A49CDFF3-826A-478E-A898-354F807FAE6B}" dt="2025-09-15T04:13:06.127" v="8172" actId="113"/>
          <ac:spMkLst>
            <pc:docMk/>
            <pc:sldMk cId="584974155" sldId="357"/>
            <ac:spMk id="3" creationId="{34F23D7E-EE8E-DDD4-419E-9C4122413190}"/>
          </ac:spMkLst>
        </pc:spChg>
        <pc:spChg chg="mod">
          <ac:chgData name="Parinda Uthaicharoenpong" userId="bda61e291f392a4a" providerId="LiveId" clId="{A49CDFF3-826A-478E-A898-354F807FAE6B}" dt="2025-09-15T04:12:56.452" v="8169" actId="1076"/>
          <ac:spMkLst>
            <pc:docMk/>
            <pc:sldMk cId="584974155" sldId="357"/>
            <ac:spMk id="4" creationId="{D4F2C858-0C27-F747-939E-F73E35A8D7A5}"/>
          </ac:spMkLst>
        </pc:spChg>
        <pc:spChg chg="del mod">
          <ac:chgData name="Parinda Uthaicharoenpong" userId="bda61e291f392a4a" providerId="LiveId" clId="{A49CDFF3-826A-478E-A898-354F807FAE6B}" dt="2025-09-15T02:59:23.583" v="7541" actId="478"/>
          <ac:spMkLst>
            <pc:docMk/>
            <pc:sldMk cId="584974155" sldId="357"/>
            <ac:spMk id="5" creationId="{FF2A5681-3550-41D4-1A1F-AE210E85F355}"/>
          </ac:spMkLst>
        </pc:spChg>
        <pc:spChg chg="del mod">
          <ac:chgData name="Parinda Uthaicharoenpong" userId="bda61e291f392a4a" providerId="LiveId" clId="{A49CDFF3-826A-478E-A898-354F807FAE6B}" dt="2025-09-15T02:59:20.387" v="7540" actId="478"/>
          <ac:spMkLst>
            <pc:docMk/>
            <pc:sldMk cId="584974155" sldId="357"/>
            <ac:spMk id="6" creationId="{804E8199-1148-042C-787B-FD87CB308233}"/>
          </ac:spMkLst>
        </pc:spChg>
        <pc:spChg chg="add del mod">
          <ac:chgData name="Parinda Uthaicharoenpong" userId="bda61e291f392a4a" providerId="LiveId" clId="{A49CDFF3-826A-478E-A898-354F807FAE6B}" dt="2025-09-15T02:59:40.458" v="7543" actId="478"/>
          <ac:spMkLst>
            <pc:docMk/>
            <pc:sldMk cId="584974155" sldId="357"/>
            <ac:spMk id="8" creationId="{3D9C2FF2-659E-BD88-C9D7-4D401646FEC6}"/>
          </ac:spMkLst>
        </pc:spChg>
        <pc:spChg chg="add del mod">
          <ac:chgData name="Parinda Uthaicharoenpong" userId="bda61e291f392a4a" providerId="LiveId" clId="{A49CDFF3-826A-478E-A898-354F807FAE6B}" dt="2025-09-15T04:12:52.061" v="8168" actId="478"/>
          <ac:spMkLst>
            <pc:docMk/>
            <pc:sldMk cId="584974155" sldId="357"/>
            <ac:spMk id="10" creationId="{2852AC49-5A0A-ECF2-5D37-2575BD987B05}"/>
          </ac:spMkLst>
        </pc:spChg>
        <pc:picChg chg="add mod">
          <ac:chgData name="Parinda Uthaicharoenpong" userId="bda61e291f392a4a" providerId="LiveId" clId="{A49CDFF3-826A-478E-A898-354F807FAE6B}" dt="2025-09-15T04:13:23.919" v="8174" actId="1076"/>
          <ac:picMkLst>
            <pc:docMk/>
            <pc:sldMk cId="584974155" sldId="357"/>
            <ac:picMk id="9" creationId="{BBEFFD0E-C882-A3F4-2247-6AFDF1949B8E}"/>
          </ac:picMkLst>
        </pc:picChg>
      </pc:sldChg>
      <pc:sldChg chg="addSp delSp modSp new del mod ord">
        <pc:chgData name="Parinda Uthaicharoenpong" userId="bda61e291f392a4a" providerId="LiveId" clId="{A49CDFF3-826A-478E-A898-354F807FAE6B}" dt="2025-09-15T03:25:14.563" v="7874" actId="2696"/>
        <pc:sldMkLst>
          <pc:docMk/>
          <pc:sldMk cId="1470681416" sldId="358"/>
        </pc:sldMkLst>
        <pc:spChg chg="del mod">
          <ac:chgData name="Parinda Uthaicharoenpong" userId="bda61e291f392a4a" providerId="LiveId" clId="{A49CDFF3-826A-478E-A898-354F807FAE6B}" dt="2025-09-15T02:37:37.556" v="7524" actId="478"/>
          <ac:spMkLst>
            <pc:docMk/>
            <pc:sldMk cId="1470681416" sldId="358"/>
            <ac:spMk id="2" creationId="{ECDC9391-71EC-105C-6CC0-6E9884E84598}"/>
          </ac:spMkLst>
        </pc:spChg>
        <pc:spChg chg="mod">
          <ac:chgData name="Parinda Uthaicharoenpong" userId="bda61e291f392a4a" providerId="LiveId" clId="{A49CDFF3-826A-478E-A898-354F807FAE6B}" dt="2025-09-15T03:00:17.832" v="7548" actId="1076"/>
          <ac:spMkLst>
            <pc:docMk/>
            <pc:sldMk cId="1470681416" sldId="358"/>
            <ac:spMk id="3" creationId="{77E18A54-3069-02D3-F477-BA0A78E95163}"/>
          </ac:spMkLst>
        </pc:spChg>
        <pc:spChg chg="mod">
          <ac:chgData name="Parinda Uthaicharoenpong" userId="bda61e291f392a4a" providerId="LiveId" clId="{A49CDFF3-826A-478E-A898-354F807FAE6B}" dt="2025-09-15T03:24:21.960" v="7855" actId="21"/>
          <ac:spMkLst>
            <pc:docMk/>
            <pc:sldMk cId="1470681416" sldId="358"/>
            <ac:spMk id="4" creationId="{A3EE374B-C420-1E53-351F-6F80A3C2EFEC}"/>
          </ac:spMkLst>
        </pc:spChg>
        <pc:spChg chg="del mod">
          <ac:chgData name="Parinda Uthaicharoenpong" userId="bda61e291f392a4a" providerId="LiveId" clId="{A49CDFF3-826A-478E-A898-354F807FAE6B}" dt="2025-09-15T02:59:37.054" v="7542" actId="21"/>
          <ac:spMkLst>
            <pc:docMk/>
            <pc:sldMk cId="1470681416" sldId="358"/>
            <ac:spMk id="5" creationId="{16888FB1-4805-F1DE-3F9E-DC4693A76845}"/>
          </ac:spMkLst>
        </pc:spChg>
        <pc:spChg chg="del mod">
          <ac:chgData name="Parinda Uthaicharoenpong" userId="bda61e291f392a4a" providerId="LiveId" clId="{A49CDFF3-826A-478E-A898-354F807FAE6B}" dt="2025-09-15T02:59:37.054" v="7542" actId="21"/>
          <ac:spMkLst>
            <pc:docMk/>
            <pc:sldMk cId="1470681416" sldId="358"/>
            <ac:spMk id="6" creationId="{31770A6E-DEA2-2463-FC04-52653DCB2AA3}"/>
          </ac:spMkLst>
        </pc:spChg>
        <pc:spChg chg="add del mod">
          <ac:chgData name="Parinda Uthaicharoenpong" userId="bda61e291f392a4a" providerId="LiveId" clId="{A49CDFF3-826A-478E-A898-354F807FAE6B}" dt="2025-09-15T03:00:11.733" v="7547" actId="478"/>
          <ac:spMkLst>
            <pc:docMk/>
            <pc:sldMk cId="1470681416" sldId="358"/>
            <ac:spMk id="8" creationId="{A84274C3-2302-4ED9-F9F2-E4DAFF1908FC}"/>
          </ac:spMkLst>
        </pc:spChg>
        <pc:spChg chg="add del mod">
          <ac:chgData name="Parinda Uthaicharoenpong" userId="bda61e291f392a4a" providerId="LiveId" clId="{A49CDFF3-826A-478E-A898-354F807FAE6B}" dt="2025-09-15T03:00:09.131" v="7546" actId="478"/>
          <ac:spMkLst>
            <pc:docMk/>
            <pc:sldMk cId="1470681416" sldId="358"/>
            <ac:spMk id="10" creationId="{915ABE0F-61CF-1477-9ADD-BA3516B4EFF2}"/>
          </ac:spMkLst>
        </pc:spChg>
      </pc:sldChg>
      <pc:sldChg chg="addSp delSp modSp new mod ord modAnim">
        <pc:chgData name="Parinda Uthaicharoenpong" userId="bda61e291f392a4a" providerId="LiveId" clId="{A49CDFF3-826A-478E-A898-354F807FAE6B}" dt="2025-09-15T11:51:22.920" v="12072" actId="20577"/>
        <pc:sldMkLst>
          <pc:docMk/>
          <pc:sldMk cId="60326604" sldId="359"/>
        </pc:sldMkLst>
        <pc:spChg chg="del mod">
          <ac:chgData name="Parinda Uthaicharoenpong" userId="bda61e291f392a4a" providerId="LiveId" clId="{A49CDFF3-826A-478E-A898-354F807FAE6B}" dt="2025-09-15T06:51:46.218" v="9815" actId="478"/>
          <ac:spMkLst>
            <pc:docMk/>
            <pc:sldMk cId="60326604" sldId="359"/>
            <ac:spMk id="2" creationId="{D83790E7-3411-4EFE-F707-39C140A41C06}"/>
          </ac:spMkLst>
        </pc:spChg>
        <pc:spChg chg="mod">
          <ac:chgData name="Parinda Uthaicharoenpong" userId="bda61e291f392a4a" providerId="LiveId" clId="{A49CDFF3-826A-478E-A898-354F807FAE6B}" dt="2025-09-15T11:51:22.920" v="12072" actId="20577"/>
          <ac:spMkLst>
            <pc:docMk/>
            <pc:sldMk cId="60326604" sldId="359"/>
            <ac:spMk id="3" creationId="{F2FBCE9A-2D1D-CFD3-D5FD-368D93A6471E}"/>
          </ac:spMkLst>
        </pc:spChg>
        <pc:spChg chg="add mod">
          <ac:chgData name="Parinda Uthaicharoenpong" userId="bda61e291f392a4a" providerId="LiveId" clId="{A49CDFF3-826A-478E-A898-354F807FAE6B}" dt="2025-09-15T08:21:25.315" v="10479" actId="1076"/>
          <ac:spMkLst>
            <pc:docMk/>
            <pc:sldMk cId="60326604" sldId="359"/>
            <ac:spMk id="5" creationId="{7A7D995D-ADF8-7CBB-8294-6D1F2F6C03B7}"/>
          </ac:spMkLst>
        </pc:spChg>
        <pc:picChg chg="add mod">
          <ac:chgData name="Parinda Uthaicharoenpong" userId="bda61e291f392a4a" providerId="LiveId" clId="{A49CDFF3-826A-478E-A898-354F807FAE6B}" dt="2025-09-15T08:21:21.944" v="10478" actId="1076"/>
          <ac:picMkLst>
            <pc:docMk/>
            <pc:sldMk cId="60326604" sldId="359"/>
            <ac:picMk id="4" creationId="{0B6F85F2-6A7D-1A8F-83CB-A4D342539F5C}"/>
          </ac:picMkLst>
        </pc:picChg>
      </pc:sldChg>
      <pc:sldChg chg="addSp delSp modSp new mod">
        <pc:chgData name="Parinda Uthaicharoenpong" userId="bda61e291f392a4a" providerId="LiveId" clId="{A49CDFF3-826A-478E-A898-354F807FAE6B}" dt="2025-09-15T08:26:40.937" v="10511"/>
        <pc:sldMkLst>
          <pc:docMk/>
          <pc:sldMk cId="1555229109" sldId="360"/>
        </pc:sldMkLst>
        <pc:spChg chg="del">
          <ac:chgData name="Parinda Uthaicharoenpong" userId="bda61e291f392a4a" providerId="LiveId" clId="{A49CDFF3-826A-478E-A898-354F807FAE6B}" dt="2025-09-15T01:36:34.733" v="6469" actId="478"/>
          <ac:spMkLst>
            <pc:docMk/>
            <pc:sldMk cId="1555229109" sldId="360"/>
            <ac:spMk id="2" creationId="{07EE55A5-DB02-B02F-C217-58AE2F43DAB1}"/>
          </ac:spMkLst>
        </pc:spChg>
        <pc:spChg chg="add del mod">
          <ac:chgData name="Parinda Uthaicharoenpong" userId="bda61e291f392a4a" providerId="LiveId" clId="{A49CDFF3-826A-478E-A898-354F807FAE6B}" dt="2025-09-15T08:26:40.937" v="10511"/>
          <ac:spMkLst>
            <pc:docMk/>
            <pc:sldMk cId="1555229109" sldId="360"/>
            <ac:spMk id="2" creationId="{610B9320-BD7A-7724-636A-8403D72DE4BC}"/>
          </ac:spMkLst>
        </pc:spChg>
        <pc:spChg chg="mod">
          <ac:chgData name="Parinda Uthaicharoenpong" userId="bda61e291f392a4a" providerId="LiveId" clId="{A49CDFF3-826A-478E-A898-354F807FAE6B}" dt="2025-09-15T08:23:15.204" v="10494" actId="21"/>
          <ac:spMkLst>
            <pc:docMk/>
            <pc:sldMk cId="1555229109" sldId="360"/>
            <ac:spMk id="3" creationId="{9E10465C-C96D-285C-52AB-404599A51AD3}"/>
          </ac:spMkLst>
        </pc:spChg>
        <pc:spChg chg="add mod">
          <ac:chgData name="Parinda Uthaicharoenpong" userId="bda61e291f392a4a" providerId="LiveId" clId="{A49CDFF3-826A-478E-A898-354F807FAE6B}" dt="2025-09-15T08:26:40.455" v="10509" actId="1076"/>
          <ac:spMkLst>
            <pc:docMk/>
            <pc:sldMk cId="1555229109" sldId="360"/>
            <ac:spMk id="4" creationId="{EB291DF1-D7EF-8767-6C73-75315B9728AE}"/>
          </ac:spMkLst>
        </pc:spChg>
      </pc:sldChg>
      <pc:sldChg chg="addSp delSp modSp new mod ord delAnim modAnim">
        <pc:chgData name="Parinda Uthaicharoenpong" userId="bda61e291f392a4a" providerId="LiveId" clId="{A49CDFF3-826A-478E-A898-354F807FAE6B}" dt="2025-09-15T10:46:04.132" v="11489" actId="478"/>
        <pc:sldMkLst>
          <pc:docMk/>
          <pc:sldMk cId="1240177344" sldId="361"/>
        </pc:sldMkLst>
        <pc:spChg chg="mod">
          <ac:chgData name="Parinda Uthaicharoenpong" userId="bda61e291f392a4a" providerId="LiveId" clId="{A49CDFF3-826A-478E-A898-354F807FAE6B}" dt="2025-09-15T06:17:41.356" v="9633" actId="1076"/>
          <ac:spMkLst>
            <pc:docMk/>
            <pc:sldMk cId="1240177344" sldId="361"/>
            <ac:spMk id="2" creationId="{01A38516-B57A-E056-04EA-85BA34B2280C}"/>
          </ac:spMkLst>
        </pc:spChg>
        <pc:spChg chg="mod">
          <ac:chgData name="Parinda Uthaicharoenpong" userId="bda61e291f392a4a" providerId="LiveId" clId="{A49CDFF3-826A-478E-A898-354F807FAE6B}" dt="2025-09-15T07:37:08.787" v="10228" actId="403"/>
          <ac:spMkLst>
            <pc:docMk/>
            <pc:sldMk cId="1240177344" sldId="361"/>
            <ac:spMk id="3" creationId="{FA16C23F-7160-A407-9658-0643196E946A}"/>
          </ac:spMkLst>
        </pc:spChg>
        <pc:spChg chg="add del mod">
          <ac:chgData name="Parinda Uthaicharoenpong" userId="bda61e291f392a4a" providerId="LiveId" clId="{A49CDFF3-826A-478E-A898-354F807FAE6B}" dt="2025-09-15T02:34:54.815" v="7507" actId="478"/>
          <ac:spMkLst>
            <pc:docMk/>
            <pc:sldMk cId="1240177344" sldId="361"/>
            <ac:spMk id="4" creationId="{396AF4B0-7E64-2A4F-475B-001C807B440D}"/>
          </ac:spMkLst>
        </pc:spChg>
        <pc:spChg chg="add del mod">
          <ac:chgData name="Parinda Uthaicharoenpong" userId="bda61e291f392a4a" providerId="LiveId" clId="{A49CDFF3-826A-478E-A898-354F807FAE6B}" dt="2025-09-15T10:46:04.132" v="11489" actId="478"/>
          <ac:spMkLst>
            <pc:docMk/>
            <pc:sldMk cId="1240177344" sldId="361"/>
            <ac:spMk id="5" creationId="{BF90EA38-C89E-3E68-E6C0-C64C797F8EFC}"/>
          </ac:spMkLst>
        </pc:spChg>
        <pc:spChg chg="add del mod">
          <ac:chgData name="Parinda Uthaicharoenpong" userId="bda61e291f392a4a" providerId="LiveId" clId="{A49CDFF3-826A-478E-A898-354F807FAE6B}" dt="2025-09-15T04:06:18.318" v="8097" actId="478"/>
          <ac:spMkLst>
            <pc:docMk/>
            <pc:sldMk cId="1240177344" sldId="361"/>
            <ac:spMk id="6" creationId="{28629484-4A9C-C981-3CB4-7B81D2992807}"/>
          </ac:spMkLst>
        </pc:spChg>
      </pc:sldChg>
      <pc:sldChg chg="addSp delSp modSp new del mod">
        <pc:chgData name="Parinda Uthaicharoenpong" userId="bda61e291f392a4a" providerId="LiveId" clId="{A49CDFF3-826A-478E-A898-354F807FAE6B}" dt="2025-09-15T05:26:45.713" v="8710" actId="2696"/>
        <pc:sldMkLst>
          <pc:docMk/>
          <pc:sldMk cId="483018221" sldId="362"/>
        </pc:sldMkLst>
        <pc:spChg chg="del mod">
          <ac:chgData name="Parinda Uthaicharoenpong" userId="bda61e291f392a4a" providerId="LiveId" clId="{A49CDFF3-826A-478E-A898-354F807FAE6B}" dt="2025-09-15T03:03:45.114" v="7626" actId="478"/>
          <ac:spMkLst>
            <pc:docMk/>
            <pc:sldMk cId="483018221" sldId="362"/>
            <ac:spMk id="2" creationId="{B0843390-67BB-A528-F15A-85364040A76F}"/>
          </ac:spMkLst>
        </pc:spChg>
        <pc:spChg chg="del">
          <ac:chgData name="Parinda Uthaicharoenpong" userId="bda61e291f392a4a" providerId="LiveId" clId="{A49CDFF3-826A-478E-A898-354F807FAE6B}" dt="2025-09-15T03:03:58.737" v="7628"/>
          <ac:spMkLst>
            <pc:docMk/>
            <pc:sldMk cId="483018221" sldId="362"/>
            <ac:spMk id="3" creationId="{E6AD55C6-7CA2-A994-E89C-86A3AF2825F5}"/>
          </ac:spMkLst>
        </pc:spChg>
        <pc:spChg chg="del">
          <ac:chgData name="Parinda Uthaicharoenpong" userId="bda61e291f392a4a" providerId="LiveId" clId="{A49CDFF3-826A-478E-A898-354F807FAE6B}" dt="2025-09-15T03:04:13.448" v="7632"/>
          <ac:spMkLst>
            <pc:docMk/>
            <pc:sldMk cId="483018221" sldId="362"/>
            <ac:spMk id="4" creationId="{80C028AC-647E-A7C9-D476-2F07AB9455A7}"/>
          </ac:spMkLst>
        </pc:spChg>
        <pc:spChg chg="del">
          <ac:chgData name="Parinda Uthaicharoenpong" userId="bda61e291f392a4a" providerId="LiveId" clId="{A49CDFF3-826A-478E-A898-354F807FAE6B}" dt="2025-09-15T03:04:39.120" v="7637"/>
          <ac:spMkLst>
            <pc:docMk/>
            <pc:sldMk cId="483018221" sldId="362"/>
            <ac:spMk id="5" creationId="{69B5446E-5F0F-5F5F-78B9-7F2000151C6D}"/>
          </ac:spMkLst>
        </pc:spChg>
        <pc:spChg chg="del mod">
          <ac:chgData name="Parinda Uthaicharoenpong" userId="bda61e291f392a4a" providerId="LiveId" clId="{A49CDFF3-826A-478E-A898-354F807FAE6B}" dt="2025-09-15T03:04:55.808" v="7640"/>
          <ac:spMkLst>
            <pc:docMk/>
            <pc:sldMk cId="483018221" sldId="362"/>
            <ac:spMk id="6" creationId="{D95EA9F8-02D7-2B16-3C00-47DCCD1247E8}"/>
          </ac:spMkLst>
        </pc:spChg>
        <pc:spChg chg="add del mod">
          <ac:chgData name="Parinda Uthaicharoenpong" userId="bda61e291f392a4a" providerId="LiveId" clId="{A49CDFF3-826A-478E-A898-354F807FAE6B}" dt="2025-09-15T03:23:17.556" v="7841" actId="478"/>
          <ac:spMkLst>
            <pc:docMk/>
            <pc:sldMk cId="483018221" sldId="362"/>
            <ac:spMk id="7" creationId="{1F09A872-D2B5-B0A7-6E3C-DCABE3812262}"/>
          </ac:spMkLst>
        </pc:spChg>
        <pc:spChg chg="add del mod">
          <ac:chgData name="Parinda Uthaicharoenpong" userId="bda61e291f392a4a" providerId="LiveId" clId="{A49CDFF3-826A-478E-A898-354F807FAE6B}" dt="2025-09-15T03:23:12.960" v="7840" actId="478"/>
          <ac:spMkLst>
            <pc:docMk/>
            <pc:sldMk cId="483018221" sldId="362"/>
            <ac:spMk id="8" creationId="{7DEBC83E-E56C-411B-DB1E-82ECC4431055}"/>
          </ac:spMkLst>
        </pc:spChg>
        <pc:spChg chg="add mod">
          <ac:chgData name="Parinda Uthaicharoenpong" userId="bda61e291f392a4a" providerId="LiveId" clId="{A49CDFF3-826A-478E-A898-354F807FAE6B}" dt="2025-09-15T03:25:06.829" v="7872" actId="1076"/>
          <ac:spMkLst>
            <pc:docMk/>
            <pc:sldMk cId="483018221" sldId="362"/>
            <ac:spMk id="9" creationId="{A652D8CF-FBE1-22F1-C1E7-8CA543302B76}"/>
          </ac:spMkLst>
        </pc:spChg>
        <pc:spChg chg="add mod">
          <ac:chgData name="Parinda Uthaicharoenpong" userId="bda61e291f392a4a" providerId="LiveId" clId="{A49CDFF3-826A-478E-A898-354F807FAE6B}" dt="2025-09-15T03:25:09.213" v="7873" actId="1076"/>
          <ac:spMkLst>
            <pc:docMk/>
            <pc:sldMk cId="483018221" sldId="362"/>
            <ac:spMk id="10" creationId="{0CECCD23-6240-7027-EE6F-89DFEA8EA8A3}"/>
          </ac:spMkLst>
        </pc:spChg>
        <pc:spChg chg="add mod">
          <ac:chgData name="Parinda Uthaicharoenpong" userId="bda61e291f392a4a" providerId="LiveId" clId="{A49CDFF3-826A-478E-A898-354F807FAE6B}" dt="2025-09-15T03:25:00.360" v="7871" actId="27636"/>
          <ac:spMkLst>
            <pc:docMk/>
            <pc:sldMk cId="483018221" sldId="362"/>
            <ac:spMk id="12" creationId="{CE9B5572-E030-888E-3E79-0943B76AC29D}"/>
          </ac:spMkLst>
        </pc:spChg>
        <pc:spChg chg="add mod">
          <ac:chgData name="Parinda Uthaicharoenpong" userId="bda61e291f392a4a" providerId="LiveId" clId="{A49CDFF3-826A-478E-A898-354F807FAE6B}" dt="2025-09-15T03:24:29.351" v="7857" actId="1076"/>
          <ac:spMkLst>
            <pc:docMk/>
            <pc:sldMk cId="483018221" sldId="362"/>
            <ac:spMk id="14" creationId="{9E281028-38A7-803D-797B-78F8414DE812}"/>
          </ac:spMkLst>
        </pc:spChg>
      </pc:sldChg>
      <pc:sldChg chg="addSp delSp modSp new del mod setBg">
        <pc:chgData name="Parinda Uthaicharoenpong" userId="bda61e291f392a4a" providerId="LiveId" clId="{A49CDFF3-826A-478E-A898-354F807FAE6B}" dt="2025-09-15T10:56:12.599" v="12050" actId="47"/>
        <pc:sldMkLst>
          <pc:docMk/>
          <pc:sldMk cId="3225968801" sldId="363"/>
        </pc:sldMkLst>
        <pc:spChg chg="add">
          <ac:chgData name="Parinda Uthaicharoenpong" userId="bda61e291f392a4a" providerId="LiveId" clId="{A49CDFF3-826A-478E-A898-354F807FAE6B}" dt="2025-09-15T03:55:48.813" v="8047" actId="26606"/>
          <ac:spMkLst>
            <pc:docMk/>
            <pc:sldMk cId="3225968801" sldId="363"/>
            <ac:spMk id="15" creationId="{36993C3A-0E30-417B-B76B-0B62A3462F06}"/>
          </ac:spMkLst>
        </pc:spChg>
        <pc:grpChg chg="add del">
          <ac:chgData name="Parinda Uthaicharoenpong" userId="bda61e291f392a4a" providerId="LiveId" clId="{A49CDFF3-826A-478E-A898-354F807FAE6B}" dt="2025-09-15T03:55:48.805" v="8046" actId="26606"/>
          <ac:grpSpMkLst>
            <pc:docMk/>
            <pc:sldMk cId="3225968801" sldId="363"/>
            <ac:grpSpMk id="7" creationId="{C2EAC6F4-CC14-4018-8EB7-80E98A20725F}"/>
          </ac:grpSpMkLst>
        </pc:grpChg>
        <pc:picChg chg="add mod">
          <ac:chgData name="Parinda Uthaicharoenpong" userId="bda61e291f392a4a" providerId="LiveId" clId="{A49CDFF3-826A-478E-A898-354F807FAE6B}" dt="2025-09-15T03:55:56.395" v="8049" actId="962"/>
          <ac:picMkLst>
            <pc:docMk/>
            <pc:sldMk cId="3225968801" sldId="363"/>
            <ac:picMk id="2" creationId="{F38E0AFA-F855-3EB7-8C14-E72D8C0B81A7}"/>
          </ac:picMkLst>
        </pc:picChg>
      </pc:sldChg>
      <pc:sldChg chg="addSp delSp modSp new mod modAnim modNotesTx">
        <pc:chgData name="Parinda Uthaicharoenpong" userId="bda61e291f392a4a" providerId="LiveId" clId="{A49CDFF3-826A-478E-A898-354F807FAE6B}" dt="2025-09-15T10:47:23.280" v="11615" actId="20577"/>
        <pc:sldMkLst>
          <pc:docMk/>
          <pc:sldMk cId="4191001539" sldId="364"/>
        </pc:sldMkLst>
        <pc:spChg chg="del">
          <ac:chgData name="Parinda Uthaicharoenpong" userId="bda61e291f392a4a" providerId="LiveId" clId="{A49CDFF3-826A-478E-A898-354F807FAE6B}" dt="2025-09-15T04:19:04.049" v="8429" actId="478"/>
          <ac:spMkLst>
            <pc:docMk/>
            <pc:sldMk cId="4191001539" sldId="364"/>
            <ac:spMk id="2" creationId="{5AC4EC04-6C0D-1AED-AE0A-9EF6B0DAE019}"/>
          </ac:spMkLst>
        </pc:spChg>
        <pc:spChg chg="del">
          <ac:chgData name="Parinda Uthaicharoenpong" userId="bda61e291f392a4a" providerId="LiveId" clId="{A49CDFF3-826A-478E-A898-354F807FAE6B}" dt="2025-09-15T04:14:05.055" v="8178" actId="478"/>
          <ac:spMkLst>
            <pc:docMk/>
            <pc:sldMk cId="4191001539" sldId="364"/>
            <ac:spMk id="3" creationId="{024BE19D-661C-1D27-2F85-A1D7A29B1E59}"/>
          </ac:spMkLst>
        </pc:spChg>
        <pc:spChg chg="del">
          <ac:chgData name="Parinda Uthaicharoenpong" userId="bda61e291f392a4a" providerId="LiveId" clId="{A49CDFF3-826A-478E-A898-354F807FAE6B}" dt="2025-09-15T04:14:07.092" v="8179" actId="478"/>
          <ac:spMkLst>
            <pc:docMk/>
            <pc:sldMk cId="4191001539" sldId="364"/>
            <ac:spMk id="4" creationId="{BBDF9B41-5914-5343-F338-7BF7091B91AF}"/>
          </ac:spMkLst>
        </pc:spChg>
        <pc:spChg chg="mod">
          <ac:chgData name="Parinda Uthaicharoenpong" userId="bda61e291f392a4a" providerId="LiveId" clId="{A49CDFF3-826A-478E-A898-354F807FAE6B}" dt="2025-09-15T07:45:28.313" v="10383" actId="1076"/>
          <ac:spMkLst>
            <pc:docMk/>
            <pc:sldMk cId="4191001539" sldId="364"/>
            <ac:spMk id="5" creationId="{FA93C979-FF84-B823-33D3-BE4F0F47BE67}"/>
          </ac:spMkLst>
        </pc:spChg>
        <pc:spChg chg="mod">
          <ac:chgData name="Parinda Uthaicharoenpong" userId="bda61e291f392a4a" providerId="LiveId" clId="{A49CDFF3-826A-478E-A898-354F807FAE6B}" dt="2025-09-15T10:47:23.280" v="11615" actId="20577"/>
          <ac:spMkLst>
            <pc:docMk/>
            <pc:sldMk cId="4191001539" sldId="364"/>
            <ac:spMk id="6" creationId="{6281B0E6-233E-2D0B-1579-E2486E4CF934}"/>
          </ac:spMkLst>
        </pc:spChg>
        <pc:spChg chg="add mod">
          <ac:chgData name="Parinda Uthaicharoenpong" userId="bda61e291f392a4a" providerId="LiveId" clId="{A49CDFF3-826A-478E-A898-354F807FAE6B}" dt="2025-09-15T07:45:28.313" v="10383" actId="1076"/>
          <ac:spMkLst>
            <pc:docMk/>
            <pc:sldMk cId="4191001539" sldId="364"/>
            <ac:spMk id="7" creationId="{F1E1C6C7-86F3-458C-65CB-C9B13DC79091}"/>
          </ac:spMkLst>
        </pc:spChg>
        <pc:spChg chg="add mod">
          <ac:chgData name="Parinda Uthaicharoenpong" userId="bda61e291f392a4a" providerId="LiveId" clId="{A49CDFF3-826A-478E-A898-354F807FAE6B}" dt="2025-09-15T10:47:13.049" v="11599" actId="20577"/>
          <ac:spMkLst>
            <pc:docMk/>
            <pc:sldMk cId="4191001539" sldId="364"/>
            <ac:spMk id="8" creationId="{E0F19DE0-A6A6-03B7-C26A-C1AD723F8149}"/>
          </ac:spMkLst>
        </pc:spChg>
        <pc:picChg chg="add mod">
          <ac:chgData name="Parinda Uthaicharoenpong" userId="bda61e291f392a4a" providerId="LiveId" clId="{A49CDFF3-826A-478E-A898-354F807FAE6B}" dt="2025-09-15T07:44:51.003" v="10378" actId="1076"/>
          <ac:picMkLst>
            <pc:docMk/>
            <pc:sldMk cId="4191001539" sldId="364"/>
            <ac:picMk id="9" creationId="{A148E9EB-C7DB-9D97-E743-564CC97FD6FB}"/>
          </ac:picMkLst>
        </pc:picChg>
      </pc:sldChg>
      <pc:sldChg chg="addSp delSp modSp new mod">
        <pc:chgData name="Parinda Uthaicharoenpong" userId="bda61e291f392a4a" providerId="LiveId" clId="{A49CDFF3-826A-478E-A898-354F807FAE6B}" dt="2025-09-15T10:49:16.973" v="11710" actId="20577"/>
        <pc:sldMkLst>
          <pc:docMk/>
          <pc:sldMk cId="2482421433" sldId="365"/>
        </pc:sldMkLst>
        <pc:spChg chg="del mod">
          <ac:chgData name="Parinda Uthaicharoenpong" userId="bda61e291f392a4a" providerId="LiveId" clId="{A49CDFF3-826A-478E-A898-354F807FAE6B}" dt="2025-09-15T04:27:44.707" v="8707" actId="478"/>
          <ac:spMkLst>
            <pc:docMk/>
            <pc:sldMk cId="2482421433" sldId="365"/>
            <ac:spMk id="2" creationId="{BBEB1D6A-ADA5-EA72-76E4-0B90281A64D9}"/>
          </ac:spMkLst>
        </pc:spChg>
        <pc:spChg chg="mod">
          <ac:chgData name="Parinda Uthaicharoenpong" userId="bda61e291f392a4a" providerId="LiveId" clId="{A49CDFF3-826A-478E-A898-354F807FAE6B}" dt="2025-09-15T07:46:56.932" v="10388" actId="1076"/>
          <ac:spMkLst>
            <pc:docMk/>
            <pc:sldMk cId="2482421433" sldId="365"/>
            <ac:spMk id="3" creationId="{6A7A4365-C3D8-C543-58D3-28B3479A9F87}"/>
          </ac:spMkLst>
        </pc:spChg>
        <pc:spChg chg="mod">
          <ac:chgData name="Parinda Uthaicharoenpong" userId="bda61e291f392a4a" providerId="LiveId" clId="{A49CDFF3-826A-478E-A898-354F807FAE6B}" dt="2025-09-15T10:48:44.790" v="11689" actId="20577"/>
          <ac:spMkLst>
            <pc:docMk/>
            <pc:sldMk cId="2482421433" sldId="365"/>
            <ac:spMk id="4" creationId="{552AD650-C3B9-8D06-1303-90CBA89EA619}"/>
          </ac:spMkLst>
        </pc:spChg>
        <pc:spChg chg="del">
          <ac:chgData name="Parinda Uthaicharoenpong" userId="bda61e291f392a4a" providerId="LiveId" clId="{A49CDFF3-826A-478E-A898-354F807FAE6B}" dt="2025-09-15T04:24:43.250" v="8639" actId="478"/>
          <ac:spMkLst>
            <pc:docMk/>
            <pc:sldMk cId="2482421433" sldId="365"/>
            <ac:spMk id="5" creationId="{FDE2CB28-CD6E-B21B-7EF1-99DE3412804E}"/>
          </ac:spMkLst>
        </pc:spChg>
        <pc:spChg chg="mod">
          <ac:chgData name="Parinda Uthaicharoenpong" userId="bda61e291f392a4a" providerId="LiveId" clId="{A49CDFF3-826A-478E-A898-354F807FAE6B}" dt="2025-09-15T10:49:16.973" v="11710" actId="20577"/>
          <ac:spMkLst>
            <pc:docMk/>
            <pc:sldMk cId="2482421433" sldId="365"/>
            <ac:spMk id="6" creationId="{4C028C98-83E3-800E-355F-98109B81E34A}"/>
          </ac:spMkLst>
        </pc:spChg>
        <pc:spChg chg="add del mod">
          <ac:chgData name="Parinda Uthaicharoenpong" userId="bda61e291f392a4a" providerId="LiveId" clId="{A49CDFF3-826A-478E-A898-354F807FAE6B}" dt="2025-09-15T04:27:50.314" v="8708" actId="478"/>
          <ac:spMkLst>
            <pc:docMk/>
            <pc:sldMk cId="2482421433" sldId="365"/>
            <ac:spMk id="8" creationId="{74A1C027-A448-B588-8910-C3665F99835A}"/>
          </ac:spMkLst>
        </pc:spChg>
      </pc:sldChg>
      <pc:sldChg chg="modSp new mod modAnim">
        <pc:chgData name="Parinda Uthaicharoenpong" userId="bda61e291f392a4a" providerId="LiveId" clId="{A49CDFF3-826A-478E-A898-354F807FAE6B}" dt="2025-09-15T10:50:21.131" v="11854" actId="20577"/>
        <pc:sldMkLst>
          <pc:docMk/>
          <pc:sldMk cId="1782899929" sldId="366"/>
        </pc:sldMkLst>
        <pc:spChg chg="mod">
          <ac:chgData name="Parinda Uthaicharoenpong" userId="bda61e291f392a4a" providerId="LiveId" clId="{A49CDFF3-826A-478E-A898-354F807FAE6B}" dt="2025-09-15T06:05:14.022" v="9561" actId="1076"/>
          <ac:spMkLst>
            <pc:docMk/>
            <pc:sldMk cId="1782899929" sldId="366"/>
            <ac:spMk id="2" creationId="{7DAEECC5-47EE-6B07-606C-CB92D2B25B88}"/>
          </ac:spMkLst>
        </pc:spChg>
        <pc:spChg chg="mod">
          <ac:chgData name="Parinda Uthaicharoenpong" userId="bda61e291f392a4a" providerId="LiveId" clId="{A49CDFF3-826A-478E-A898-354F807FAE6B}" dt="2025-09-15T10:50:21.131" v="11854" actId="20577"/>
          <ac:spMkLst>
            <pc:docMk/>
            <pc:sldMk cId="1782899929" sldId="366"/>
            <ac:spMk id="3" creationId="{14C84987-AB9E-3B0E-8CA0-013F086114DD}"/>
          </ac:spMkLst>
        </pc:spChg>
      </pc:sldChg>
      <pc:sldChg chg="delSp modSp new mod modAnim">
        <pc:chgData name="Parinda Uthaicharoenpong" userId="bda61e291f392a4a" providerId="LiveId" clId="{A49CDFF3-826A-478E-A898-354F807FAE6B}" dt="2025-09-16T03:42:32.932" v="12087" actId="5793"/>
        <pc:sldMkLst>
          <pc:docMk/>
          <pc:sldMk cId="765674980" sldId="367"/>
        </pc:sldMkLst>
        <pc:spChg chg="del mod">
          <ac:chgData name="Parinda Uthaicharoenpong" userId="bda61e291f392a4a" providerId="LiveId" clId="{A49CDFF3-826A-478E-A898-354F807FAE6B}" dt="2025-09-15T06:43:05.926" v="9707" actId="478"/>
          <ac:spMkLst>
            <pc:docMk/>
            <pc:sldMk cId="765674980" sldId="367"/>
            <ac:spMk id="2" creationId="{A0337CA5-4136-FA4E-8AB3-166361100325}"/>
          </ac:spMkLst>
        </pc:spChg>
        <pc:spChg chg="mod">
          <ac:chgData name="Parinda Uthaicharoenpong" userId="bda61e291f392a4a" providerId="LiveId" clId="{A49CDFF3-826A-478E-A898-354F807FAE6B}" dt="2025-09-16T03:42:32.932" v="12087" actId="5793"/>
          <ac:spMkLst>
            <pc:docMk/>
            <pc:sldMk cId="765674980" sldId="367"/>
            <ac:spMk id="3" creationId="{1CE17FD0-6A7F-E558-6F67-F48BE035F1B3}"/>
          </ac:spMkLst>
        </pc:spChg>
      </pc:sldChg>
      <pc:sldChg chg="new del">
        <pc:chgData name="Parinda Uthaicharoenpong" userId="bda61e291f392a4a" providerId="LiveId" clId="{A49CDFF3-826A-478E-A898-354F807FAE6B}" dt="2025-09-15T07:13:14.026" v="10008" actId="2696"/>
        <pc:sldMkLst>
          <pc:docMk/>
          <pc:sldMk cId="2858216165" sldId="368"/>
        </pc:sldMkLst>
      </pc:sldChg>
      <pc:sldChg chg="new del ord">
        <pc:chgData name="Parinda Uthaicharoenpong" userId="bda61e291f392a4a" providerId="LiveId" clId="{A49CDFF3-826A-478E-A898-354F807FAE6B}" dt="2025-09-15T07:02:52.261" v="9873" actId="2696"/>
        <pc:sldMkLst>
          <pc:docMk/>
          <pc:sldMk cId="3729386764" sldId="368"/>
        </pc:sldMkLst>
      </pc:sldChg>
      <pc:sldChg chg="delSp modSp new mod modAnim modNotesTx">
        <pc:chgData name="Parinda Uthaicharoenpong" userId="bda61e291f392a4a" providerId="LiveId" clId="{A49CDFF3-826A-478E-A898-354F807FAE6B}" dt="2025-09-15T10:53:07.549" v="11974" actId="20577"/>
        <pc:sldMkLst>
          <pc:docMk/>
          <pc:sldMk cId="3517855317" sldId="369"/>
        </pc:sldMkLst>
        <pc:spChg chg="del">
          <ac:chgData name="Parinda Uthaicharoenpong" userId="bda61e291f392a4a" providerId="LiveId" clId="{A49CDFF3-826A-478E-A898-354F807FAE6B}" dt="2025-09-15T07:13:09.065" v="10007" actId="478"/>
          <ac:spMkLst>
            <pc:docMk/>
            <pc:sldMk cId="3517855317" sldId="369"/>
            <ac:spMk id="2" creationId="{2B2FD94D-D4C0-5A3E-0F18-BC9C248F3D9A}"/>
          </ac:spMkLst>
        </pc:spChg>
        <pc:spChg chg="mod">
          <ac:chgData name="Parinda Uthaicharoenpong" userId="bda61e291f392a4a" providerId="LiveId" clId="{A49CDFF3-826A-478E-A898-354F807FAE6B}" dt="2025-09-15T08:10:16.023" v="10425" actId="20577"/>
          <ac:spMkLst>
            <pc:docMk/>
            <pc:sldMk cId="3517855317" sldId="369"/>
            <ac:spMk id="3" creationId="{AD322ABF-E6E0-5779-D05A-E147ACF71E29}"/>
          </ac:spMkLst>
        </pc:spChg>
        <pc:spChg chg="mod">
          <ac:chgData name="Parinda Uthaicharoenpong" userId="bda61e291f392a4a" providerId="LiveId" clId="{A49CDFF3-826A-478E-A898-354F807FAE6B}" dt="2025-09-15T10:53:07.549" v="11974" actId="20577"/>
          <ac:spMkLst>
            <pc:docMk/>
            <pc:sldMk cId="3517855317" sldId="369"/>
            <ac:spMk id="4" creationId="{67EA7CAD-9EEB-F976-3BEC-6E04F8923775}"/>
          </ac:spMkLst>
        </pc:spChg>
      </pc:sldChg>
      <pc:sldChg chg="addSp delSp modSp new mod modNotesTx">
        <pc:chgData name="Parinda Uthaicharoenpong" userId="bda61e291f392a4a" providerId="LiveId" clId="{A49CDFF3-826A-478E-A898-354F807FAE6B}" dt="2025-09-15T10:55:05.995" v="12049" actId="20577"/>
        <pc:sldMkLst>
          <pc:docMk/>
          <pc:sldMk cId="3594417932" sldId="370"/>
        </pc:sldMkLst>
        <pc:spChg chg="mod">
          <ac:chgData name="Parinda Uthaicharoenpong" userId="bda61e291f392a4a" providerId="LiveId" clId="{A49CDFF3-826A-478E-A898-354F807FAE6B}" dt="2025-09-15T10:53:46.281" v="11980" actId="1076"/>
          <ac:spMkLst>
            <pc:docMk/>
            <pc:sldMk cId="3594417932" sldId="370"/>
            <ac:spMk id="2" creationId="{D05187CF-9965-25C4-2969-4A9C02E4E716}"/>
          </ac:spMkLst>
        </pc:spChg>
        <pc:spChg chg="mod">
          <ac:chgData name="Parinda Uthaicharoenpong" userId="bda61e291f392a4a" providerId="LiveId" clId="{A49CDFF3-826A-478E-A898-354F807FAE6B}" dt="2025-09-15T10:55:05.995" v="12049" actId="20577"/>
          <ac:spMkLst>
            <pc:docMk/>
            <pc:sldMk cId="3594417932" sldId="370"/>
            <ac:spMk id="3" creationId="{49AAA1A0-BA68-EA1A-E21B-D5DAB115DA66}"/>
          </ac:spMkLst>
        </pc:spChg>
        <pc:picChg chg="add del mod">
          <ac:chgData name="Parinda Uthaicharoenpong" userId="bda61e291f392a4a" providerId="LiveId" clId="{A49CDFF3-826A-478E-A898-354F807FAE6B}" dt="2025-09-15T10:53:52.646" v="11982" actId="478"/>
          <ac:picMkLst>
            <pc:docMk/>
            <pc:sldMk cId="3594417932" sldId="370"/>
            <ac:picMk id="4" creationId="{5D7A7E5C-60F1-2472-E545-92B237BFEFD5}"/>
          </ac:picMkLst>
        </pc:picChg>
      </pc:sldChg>
      <pc:sldChg chg="new del ord">
        <pc:chgData name="Parinda Uthaicharoenpong" userId="bda61e291f392a4a" providerId="LiveId" clId="{A49CDFF3-826A-478E-A898-354F807FAE6B}" dt="2025-09-15T10:56:12.599" v="12050" actId="47"/>
        <pc:sldMkLst>
          <pc:docMk/>
          <pc:sldMk cId="1064481906" sldId="371"/>
        </pc:sldMkLst>
      </pc:sldChg>
      <pc:sldChg chg="add">
        <pc:chgData name="Parinda Uthaicharoenpong" userId="bda61e291f392a4a" providerId="LiveId" clId="{A49CDFF3-826A-478E-A898-354F807FAE6B}" dt="2025-09-15T10:39:50.147" v="11448"/>
        <pc:sldMkLst>
          <pc:docMk/>
          <pc:sldMk cId="2101558748" sldId="372"/>
        </pc:sldMkLst>
      </pc:sldChg>
    </pc:docChg>
  </pc:docChgLst>
  <pc:docChgLst>
    <pc:chgData name="Parinda Uthaicharoenpong" userId="bda61e291f392a4a" providerId="LiveId" clId="{344833B1-46EE-4D57-ABF8-213E3C2F477B}"/>
    <pc:docChg chg="undo custSel addSld delSld modSld sldOrd">
      <pc:chgData name="Parinda Uthaicharoenpong" userId="bda61e291f392a4a" providerId="LiveId" clId="{344833B1-46EE-4D57-ABF8-213E3C2F477B}" dt="2025-09-06T10:03:46.823" v="11070" actId="20577"/>
      <pc:docMkLst>
        <pc:docMk/>
      </pc:docMkLst>
      <pc:sldChg chg="addSp delSp modSp mod ord setBg">
        <pc:chgData name="Parinda Uthaicharoenpong" userId="bda61e291f392a4a" providerId="LiveId" clId="{344833B1-46EE-4D57-ABF8-213E3C2F477B}" dt="2025-09-05T04:17:26.702" v="7580" actId="1076"/>
        <pc:sldMkLst>
          <pc:docMk/>
          <pc:sldMk cId="9868691" sldId="256"/>
        </pc:sldMkLst>
      </pc:sldChg>
      <pc:sldChg chg="addSp modSp mod setBg">
        <pc:chgData name="Parinda Uthaicharoenpong" userId="bda61e291f392a4a" providerId="LiveId" clId="{344833B1-46EE-4D57-ABF8-213E3C2F477B}" dt="2025-09-05T03:24:33.527" v="7498" actId="26606"/>
        <pc:sldMkLst>
          <pc:docMk/>
          <pc:sldMk cId="533429215" sldId="257"/>
        </pc:sldMkLst>
      </pc:sldChg>
      <pc:sldChg chg="modSp mod">
        <pc:chgData name="Parinda Uthaicharoenpong" userId="bda61e291f392a4a" providerId="LiveId" clId="{344833B1-46EE-4D57-ABF8-213E3C2F477B}" dt="2025-09-05T03:17:07.002" v="7497"/>
        <pc:sldMkLst>
          <pc:docMk/>
          <pc:sldMk cId="1451582502" sldId="258"/>
        </pc:sldMkLst>
      </pc:sldChg>
      <pc:sldChg chg="addSp delSp modSp mod ord setBg addAnim">
        <pc:chgData name="Parinda Uthaicharoenpong" userId="bda61e291f392a4a" providerId="LiveId" clId="{344833B1-46EE-4D57-ABF8-213E3C2F477B}" dt="2025-09-05T04:22:03.478" v="7597" actId="26606"/>
        <pc:sldMkLst>
          <pc:docMk/>
          <pc:sldMk cId="3757316957" sldId="259"/>
        </pc:sldMkLst>
        <pc:spChg chg="mod">
          <ac:chgData name="Parinda Uthaicharoenpong" userId="bda61e291f392a4a" providerId="LiveId" clId="{344833B1-46EE-4D57-ABF8-213E3C2F477B}" dt="2025-09-05T04:22:03.478" v="7597" actId="26606"/>
          <ac:spMkLst>
            <pc:docMk/>
            <pc:sldMk cId="3757316957" sldId="259"/>
            <ac:spMk id="4" creationId="{8A2BC0F0-3654-F2C7-A104-866B8F781987}"/>
          </ac:spMkLst>
        </pc:spChg>
        <pc:spChg chg="mod">
          <ac:chgData name="Parinda Uthaicharoenpong" userId="bda61e291f392a4a" providerId="LiveId" clId="{344833B1-46EE-4D57-ABF8-213E3C2F477B}" dt="2025-09-05T04:22:03.478" v="7597" actId="26606"/>
          <ac:spMkLst>
            <pc:docMk/>
            <pc:sldMk cId="3757316957" sldId="259"/>
            <ac:spMk id="5" creationId="{779B841E-4E54-A5C2-7F93-8CED34C42D13}"/>
          </ac:spMkLst>
        </pc:spChg>
        <pc:picChg chg="add mod">
          <ac:chgData name="Parinda Uthaicharoenpong" userId="bda61e291f392a4a" providerId="LiveId" clId="{344833B1-46EE-4D57-ABF8-213E3C2F477B}" dt="2025-09-05T04:22:03.478" v="7597" actId="26606"/>
          <ac:picMkLst>
            <pc:docMk/>
            <pc:sldMk cId="3757316957" sldId="259"/>
            <ac:picMk id="6" creationId="{B1A2AD16-0CF6-354E-4207-B85D0BDBDF71}"/>
          </ac:picMkLst>
        </pc:picChg>
      </pc:sldChg>
      <pc:sldChg chg="addSp delSp modSp mod ord">
        <pc:chgData name="Parinda Uthaicharoenpong" userId="bda61e291f392a4a" providerId="LiveId" clId="{344833B1-46EE-4D57-ABF8-213E3C2F477B}" dt="2025-09-05T04:31:29.825" v="7610" actId="1076"/>
        <pc:sldMkLst>
          <pc:docMk/>
          <pc:sldMk cId="577381280" sldId="260"/>
        </pc:sldMkLst>
        <pc:spChg chg="mod">
          <ac:chgData name="Parinda Uthaicharoenpong" userId="bda61e291f392a4a" providerId="LiveId" clId="{344833B1-46EE-4D57-ABF8-213E3C2F477B}" dt="2025-09-05T03:17:07.002" v="7497"/>
          <ac:spMkLst>
            <pc:docMk/>
            <pc:sldMk cId="577381280" sldId="260"/>
            <ac:spMk id="2" creationId="{DEFBA7F3-2F60-FE8E-909F-846A5D2B8243}"/>
          </ac:spMkLst>
        </pc:spChg>
        <pc:spChg chg="mod">
          <ac:chgData name="Parinda Uthaicharoenpong" userId="bda61e291f392a4a" providerId="LiveId" clId="{344833B1-46EE-4D57-ABF8-213E3C2F477B}" dt="2025-09-05T04:31:22.683" v="7608" actId="403"/>
          <ac:spMkLst>
            <pc:docMk/>
            <pc:sldMk cId="577381280" sldId="260"/>
            <ac:spMk id="4" creationId="{18C2F613-F024-1BDB-07F6-0F48EC917A4B}"/>
          </ac:spMkLst>
        </pc:spChg>
        <pc:spChg chg="mod">
          <ac:chgData name="Parinda Uthaicharoenpong" userId="bda61e291f392a4a" providerId="LiveId" clId="{344833B1-46EE-4D57-ABF8-213E3C2F477B}" dt="2025-09-05T04:31:29.825" v="7610" actId="1076"/>
          <ac:spMkLst>
            <pc:docMk/>
            <pc:sldMk cId="577381280" sldId="260"/>
            <ac:spMk id="6" creationId="{68021C10-E2BC-8EB2-CA71-CCE86B0103DA}"/>
          </ac:spMkLst>
        </pc:spChg>
        <pc:spChg chg="mod">
          <ac:chgData name="Parinda Uthaicharoenpong" userId="bda61e291f392a4a" providerId="LiveId" clId="{344833B1-46EE-4D57-ABF8-213E3C2F477B}" dt="2025-09-05T04:31:22.683" v="7608" actId="403"/>
          <ac:spMkLst>
            <pc:docMk/>
            <pc:sldMk cId="577381280" sldId="260"/>
            <ac:spMk id="7" creationId="{14179C17-17EF-7916-4D42-02359E76B791}"/>
          </ac:spMkLst>
        </pc:spChg>
        <pc:picChg chg="add mod">
          <ac:chgData name="Parinda Uthaicharoenpong" userId="bda61e291f392a4a" providerId="LiveId" clId="{344833B1-46EE-4D57-ABF8-213E3C2F477B}" dt="2025-09-05T04:31:27.392" v="7609" actId="1076"/>
          <ac:picMkLst>
            <pc:docMk/>
            <pc:sldMk cId="577381280" sldId="260"/>
            <ac:picMk id="8" creationId="{E37F45C2-6EC9-BC36-CB95-B29FC56CA607}"/>
          </ac:picMkLst>
        </pc:picChg>
      </pc:sldChg>
      <pc:sldChg chg="modSp mod">
        <pc:chgData name="Parinda Uthaicharoenpong" userId="bda61e291f392a4a" providerId="LiveId" clId="{344833B1-46EE-4D57-ABF8-213E3C2F477B}" dt="2025-09-05T03:17:07.002" v="7497"/>
        <pc:sldMkLst>
          <pc:docMk/>
          <pc:sldMk cId="650830711" sldId="261"/>
        </pc:sldMkLst>
      </pc:sldChg>
      <pc:sldChg chg="modSp ord">
        <pc:chgData name="Parinda Uthaicharoenpong" userId="bda61e291f392a4a" providerId="LiveId" clId="{344833B1-46EE-4D57-ABF8-213E3C2F477B}" dt="2025-09-05T03:17:07.002" v="7497"/>
        <pc:sldMkLst>
          <pc:docMk/>
          <pc:sldMk cId="1876927492" sldId="262"/>
        </pc:sldMkLst>
      </pc:sldChg>
      <pc:sldChg chg="modSp mod">
        <pc:chgData name="Parinda Uthaicharoenpong" userId="bda61e291f392a4a" providerId="LiveId" clId="{344833B1-46EE-4D57-ABF8-213E3C2F477B}" dt="2025-09-05T03:17:07.002" v="7497"/>
        <pc:sldMkLst>
          <pc:docMk/>
          <pc:sldMk cId="2038916262" sldId="263"/>
        </pc:sldMkLst>
      </pc:sldChg>
      <pc:sldChg chg="addSp modSp mod ord">
        <pc:chgData name="Parinda Uthaicharoenpong" userId="bda61e291f392a4a" providerId="LiveId" clId="{344833B1-46EE-4D57-ABF8-213E3C2F477B}" dt="2025-09-05T03:17:07.002" v="7497"/>
        <pc:sldMkLst>
          <pc:docMk/>
          <pc:sldMk cId="3505809728" sldId="264"/>
        </pc:sldMkLst>
      </pc:sldChg>
      <pc:sldChg chg="modSp mod">
        <pc:chgData name="Parinda Uthaicharoenpong" userId="bda61e291f392a4a" providerId="LiveId" clId="{344833B1-46EE-4D57-ABF8-213E3C2F477B}" dt="2025-09-05T03:17:07.002" v="7497"/>
        <pc:sldMkLst>
          <pc:docMk/>
          <pc:sldMk cId="3998079355" sldId="265"/>
        </pc:sldMkLst>
      </pc:sldChg>
      <pc:sldChg chg="addSp modSp mod ord">
        <pc:chgData name="Parinda Uthaicharoenpong" userId="bda61e291f392a4a" providerId="LiveId" clId="{344833B1-46EE-4D57-ABF8-213E3C2F477B}" dt="2025-09-05T03:17:07.002" v="7497"/>
        <pc:sldMkLst>
          <pc:docMk/>
          <pc:sldMk cId="2752435592" sldId="266"/>
        </pc:sldMkLst>
      </pc:sldChg>
      <pc:sldChg chg="modSp">
        <pc:chgData name="Parinda Uthaicharoenpong" userId="bda61e291f392a4a" providerId="LiveId" clId="{344833B1-46EE-4D57-ABF8-213E3C2F477B}" dt="2025-09-05T03:17:07.002" v="7497"/>
        <pc:sldMkLst>
          <pc:docMk/>
          <pc:sldMk cId="2713537870" sldId="267"/>
        </pc:sldMkLst>
      </pc:sldChg>
      <pc:sldChg chg="modSp">
        <pc:chgData name="Parinda Uthaicharoenpong" userId="bda61e291f392a4a" providerId="LiveId" clId="{344833B1-46EE-4D57-ABF8-213E3C2F477B}" dt="2025-09-05T03:17:07.002" v="7497"/>
        <pc:sldMkLst>
          <pc:docMk/>
          <pc:sldMk cId="1537953680" sldId="268"/>
        </pc:sldMkLst>
      </pc:sldChg>
      <pc:sldChg chg="modSp">
        <pc:chgData name="Parinda Uthaicharoenpong" userId="bda61e291f392a4a" providerId="LiveId" clId="{344833B1-46EE-4D57-ABF8-213E3C2F477B}" dt="2025-09-05T03:17:07.002" v="7497"/>
        <pc:sldMkLst>
          <pc:docMk/>
          <pc:sldMk cId="3692196681" sldId="269"/>
        </pc:sldMkLst>
      </pc:sldChg>
      <pc:sldChg chg="modSp">
        <pc:chgData name="Parinda Uthaicharoenpong" userId="bda61e291f392a4a" providerId="LiveId" clId="{344833B1-46EE-4D57-ABF8-213E3C2F477B}" dt="2025-09-05T03:17:07.002" v="7497"/>
        <pc:sldMkLst>
          <pc:docMk/>
          <pc:sldMk cId="1157567175" sldId="270"/>
        </pc:sldMkLst>
      </pc:sldChg>
      <pc:sldChg chg="modSp">
        <pc:chgData name="Parinda Uthaicharoenpong" userId="bda61e291f392a4a" providerId="LiveId" clId="{344833B1-46EE-4D57-ABF8-213E3C2F477B}" dt="2025-09-05T03:17:07.002" v="7497"/>
        <pc:sldMkLst>
          <pc:docMk/>
          <pc:sldMk cId="2586579852" sldId="271"/>
        </pc:sldMkLst>
      </pc:sldChg>
      <pc:sldChg chg="modSp mod">
        <pc:chgData name="Parinda Uthaicharoenpong" userId="bda61e291f392a4a" providerId="LiveId" clId="{344833B1-46EE-4D57-ABF8-213E3C2F477B}" dt="2025-09-05T03:17:07.002" v="7497"/>
        <pc:sldMkLst>
          <pc:docMk/>
          <pc:sldMk cId="1495731884" sldId="272"/>
        </pc:sldMkLst>
      </pc:sldChg>
      <pc:sldChg chg="modSp mod">
        <pc:chgData name="Parinda Uthaicharoenpong" userId="bda61e291f392a4a" providerId="LiveId" clId="{344833B1-46EE-4D57-ABF8-213E3C2F477B}" dt="2025-09-05T03:17:05.235" v="7490" actId="27636"/>
        <pc:sldMkLst>
          <pc:docMk/>
          <pc:sldMk cId="3558067419" sldId="273"/>
        </pc:sldMkLst>
      </pc:sldChg>
      <pc:sldChg chg="modSp mod">
        <pc:chgData name="Parinda Uthaicharoenpong" userId="bda61e291f392a4a" providerId="LiveId" clId="{344833B1-46EE-4D57-ABF8-213E3C2F477B}" dt="2025-09-05T03:17:05.278" v="7491" actId="27636"/>
        <pc:sldMkLst>
          <pc:docMk/>
          <pc:sldMk cId="3336542458" sldId="274"/>
        </pc:sldMkLst>
      </pc:sldChg>
      <pc:sldChg chg="modSp mod">
        <pc:chgData name="Parinda Uthaicharoenpong" userId="bda61e291f392a4a" providerId="LiveId" clId="{344833B1-46EE-4D57-ABF8-213E3C2F477B}" dt="2025-09-05T03:17:07.002" v="7497"/>
        <pc:sldMkLst>
          <pc:docMk/>
          <pc:sldMk cId="958811347" sldId="275"/>
        </pc:sldMkLst>
      </pc:sldChg>
      <pc:sldChg chg="modSp mod">
        <pc:chgData name="Parinda Uthaicharoenpong" userId="bda61e291f392a4a" providerId="LiveId" clId="{344833B1-46EE-4D57-ABF8-213E3C2F477B}" dt="2025-09-05T03:17:05.331" v="7493" actId="27636"/>
        <pc:sldMkLst>
          <pc:docMk/>
          <pc:sldMk cId="3802520884" sldId="276"/>
        </pc:sldMkLst>
      </pc:sldChg>
      <pc:sldChg chg="addSp delSp modSp mod ord">
        <pc:chgData name="Parinda Uthaicharoenpong" userId="bda61e291f392a4a" providerId="LiveId" clId="{344833B1-46EE-4D57-ABF8-213E3C2F477B}" dt="2025-09-05T04:25:25.918" v="7599" actId="478"/>
        <pc:sldMkLst>
          <pc:docMk/>
          <pc:sldMk cId="3748624093" sldId="278"/>
        </pc:sldMkLst>
      </pc:sldChg>
      <pc:sldChg chg="modSp mod ord">
        <pc:chgData name="Parinda Uthaicharoenpong" userId="bda61e291f392a4a" providerId="LiveId" clId="{344833B1-46EE-4D57-ABF8-213E3C2F477B}" dt="2025-09-06T09:32:01.310" v="10281"/>
        <pc:sldMkLst>
          <pc:docMk/>
          <pc:sldMk cId="2139892705" sldId="279"/>
        </pc:sldMkLst>
      </pc:sldChg>
      <pc:sldChg chg="delSp modSp new mod">
        <pc:chgData name="Parinda Uthaicharoenpong" userId="bda61e291f392a4a" providerId="LiveId" clId="{344833B1-46EE-4D57-ABF8-213E3C2F477B}" dt="2025-09-05T03:17:07.002" v="7497"/>
        <pc:sldMkLst>
          <pc:docMk/>
          <pc:sldMk cId="2458958210" sldId="280"/>
        </pc:sldMkLst>
      </pc:sldChg>
      <pc:sldChg chg="modSp new mod">
        <pc:chgData name="Parinda Uthaicharoenpong" userId="bda61e291f392a4a" providerId="LiveId" clId="{344833B1-46EE-4D57-ABF8-213E3C2F477B}" dt="2025-09-05T03:17:07.002" v="7497"/>
        <pc:sldMkLst>
          <pc:docMk/>
          <pc:sldMk cId="755469281" sldId="281"/>
        </pc:sldMkLst>
      </pc:sldChg>
      <pc:sldChg chg="addSp delSp modSp new mod ord">
        <pc:chgData name="Parinda Uthaicharoenpong" userId="bda61e291f392a4a" providerId="LiveId" clId="{344833B1-46EE-4D57-ABF8-213E3C2F477B}" dt="2025-09-05T03:17:07.002" v="7497"/>
        <pc:sldMkLst>
          <pc:docMk/>
          <pc:sldMk cId="3694647420" sldId="282"/>
        </pc:sldMkLst>
        <pc:spChg chg="mod">
          <ac:chgData name="Parinda Uthaicharoenpong" userId="bda61e291f392a4a" providerId="LiveId" clId="{344833B1-46EE-4D57-ABF8-213E3C2F477B}" dt="2025-09-05T03:17:07.002" v="7497"/>
          <ac:spMkLst>
            <pc:docMk/>
            <pc:sldMk cId="3694647420" sldId="282"/>
            <ac:spMk id="2" creationId="{3C2132E8-3108-3E68-0D3D-278604FE045F}"/>
          </ac:spMkLst>
        </pc:spChg>
        <pc:picChg chg="add mod">
          <ac:chgData name="Parinda Uthaicharoenpong" userId="bda61e291f392a4a" providerId="LiveId" clId="{344833B1-46EE-4D57-ABF8-213E3C2F477B}" dt="2025-09-03T06:08:03.904" v="936" actId="14100"/>
          <ac:picMkLst>
            <pc:docMk/>
            <pc:sldMk cId="3694647420" sldId="282"/>
            <ac:picMk id="4" creationId="{7CEE91D6-3FB9-58E7-D97E-6317AF244839}"/>
          </ac:picMkLst>
        </pc:picChg>
        <pc:picChg chg="add mod">
          <ac:chgData name="Parinda Uthaicharoenpong" userId="bda61e291f392a4a" providerId="LiveId" clId="{344833B1-46EE-4D57-ABF8-213E3C2F477B}" dt="2025-09-03T06:08:07.923" v="938" actId="14100"/>
          <ac:picMkLst>
            <pc:docMk/>
            <pc:sldMk cId="3694647420" sldId="282"/>
            <ac:picMk id="5" creationId="{165D24CF-AB1D-179E-331A-E54798E588BA}"/>
          </ac:picMkLst>
        </pc:picChg>
        <pc:picChg chg="add mod">
          <ac:chgData name="Parinda Uthaicharoenpong" userId="bda61e291f392a4a" providerId="LiveId" clId="{344833B1-46EE-4D57-ABF8-213E3C2F477B}" dt="2025-09-03T06:07:58.776" v="933" actId="14100"/>
          <ac:picMkLst>
            <pc:docMk/>
            <pc:sldMk cId="3694647420" sldId="282"/>
            <ac:picMk id="6" creationId="{88A20C80-28F7-8FCA-6B58-F9701D51A051}"/>
          </ac:picMkLst>
        </pc:picChg>
      </pc:sldChg>
      <pc:sldChg chg="modSp new mod">
        <pc:chgData name="Parinda Uthaicharoenpong" userId="bda61e291f392a4a" providerId="LiveId" clId="{344833B1-46EE-4D57-ABF8-213E3C2F477B}" dt="2025-09-05T03:17:07.002" v="7497"/>
        <pc:sldMkLst>
          <pc:docMk/>
          <pc:sldMk cId="2175806568" sldId="283"/>
        </pc:sldMkLst>
      </pc:sldChg>
      <pc:sldChg chg="addSp modSp new mod ord modClrScheme chgLayout">
        <pc:chgData name="Parinda Uthaicharoenpong" userId="bda61e291f392a4a" providerId="LiveId" clId="{344833B1-46EE-4D57-ABF8-213E3C2F477B}" dt="2025-09-05T03:17:07.002" v="7497"/>
        <pc:sldMkLst>
          <pc:docMk/>
          <pc:sldMk cId="183604740" sldId="284"/>
        </pc:sldMkLst>
      </pc:sldChg>
      <pc:sldChg chg="addSp modSp new mod">
        <pc:chgData name="Parinda Uthaicharoenpong" userId="bda61e291f392a4a" providerId="LiveId" clId="{344833B1-46EE-4D57-ABF8-213E3C2F477B}" dt="2025-09-05T03:17:07.002" v="7497"/>
        <pc:sldMkLst>
          <pc:docMk/>
          <pc:sldMk cId="1415012617" sldId="285"/>
        </pc:sldMkLst>
      </pc:sldChg>
      <pc:sldChg chg="addSp modSp new mod ord">
        <pc:chgData name="Parinda Uthaicharoenpong" userId="bda61e291f392a4a" providerId="LiveId" clId="{344833B1-46EE-4D57-ABF8-213E3C2F477B}" dt="2025-09-05T02:24:37.645" v="7233"/>
        <pc:sldMkLst>
          <pc:docMk/>
          <pc:sldMk cId="4254571937" sldId="286"/>
        </pc:sldMkLst>
      </pc:sldChg>
      <pc:sldChg chg="addSp modSp new mod ord">
        <pc:chgData name="Parinda Uthaicharoenpong" userId="bda61e291f392a4a" providerId="LiveId" clId="{344833B1-46EE-4D57-ABF8-213E3C2F477B}" dt="2025-09-05T02:24:34.056" v="7232"/>
        <pc:sldMkLst>
          <pc:docMk/>
          <pc:sldMk cId="1084194096" sldId="287"/>
        </pc:sldMkLst>
        <pc:picChg chg="add mod">
          <ac:chgData name="Parinda Uthaicharoenpong" userId="bda61e291f392a4a" providerId="LiveId" clId="{344833B1-46EE-4D57-ABF8-213E3C2F477B}" dt="2025-09-03T06:45:06.580" v="1277" actId="1076"/>
          <ac:picMkLst>
            <pc:docMk/>
            <pc:sldMk cId="1084194096" sldId="287"/>
            <ac:picMk id="3" creationId="{1822A242-85CD-67D8-ECDD-B71FD9FACF49}"/>
          </ac:picMkLst>
        </pc:picChg>
      </pc:sldChg>
      <pc:sldChg chg="addSp modSp new mod">
        <pc:chgData name="Parinda Uthaicharoenpong" userId="bda61e291f392a4a" providerId="LiveId" clId="{344833B1-46EE-4D57-ABF8-213E3C2F477B}" dt="2025-09-03T06:43:08.779" v="1267" actId="1076"/>
        <pc:sldMkLst>
          <pc:docMk/>
          <pc:sldMk cId="3499508574" sldId="288"/>
        </pc:sldMkLst>
      </pc:sldChg>
      <pc:sldChg chg="addSp modSp new mod ord">
        <pc:chgData name="Parinda Uthaicharoenpong" userId="bda61e291f392a4a" providerId="LiveId" clId="{344833B1-46EE-4D57-ABF8-213E3C2F477B}" dt="2025-09-05T02:24:46.558" v="7235"/>
        <pc:sldMkLst>
          <pc:docMk/>
          <pc:sldMk cId="1406495269" sldId="289"/>
        </pc:sldMkLst>
        <pc:spChg chg="add mod">
          <ac:chgData name="Parinda Uthaicharoenpong" userId="bda61e291f392a4a" providerId="LiveId" clId="{344833B1-46EE-4D57-ABF8-213E3C2F477B}" dt="2025-09-05T02:00:53.416" v="7204" actId="1076"/>
          <ac:spMkLst>
            <pc:docMk/>
            <pc:sldMk cId="1406495269" sldId="289"/>
            <ac:spMk id="5" creationId="{8CBDAC7E-BBA6-EB6F-0E5A-EC20A558E0AB}"/>
          </ac:spMkLst>
        </pc:spChg>
      </pc:sldChg>
      <pc:sldChg chg="addSp delSp modSp new mod ord chgLayout">
        <pc:chgData name="Parinda Uthaicharoenpong" userId="bda61e291f392a4a" providerId="LiveId" clId="{344833B1-46EE-4D57-ABF8-213E3C2F477B}" dt="2025-09-05T03:17:07.002" v="7497"/>
        <pc:sldMkLst>
          <pc:docMk/>
          <pc:sldMk cId="805102401" sldId="290"/>
        </pc:sldMkLst>
      </pc:sldChg>
      <pc:sldChg chg="modSp new mod">
        <pc:chgData name="Parinda Uthaicharoenpong" userId="bda61e291f392a4a" providerId="LiveId" clId="{344833B1-46EE-4D57-ABF8-213E3C2F477B}" dt="2025-09-05T03:17:07.002" v="7497"/>
        <pc:sldMkLst>
          <pc:docMk/>
          <pc:sldMk cId="1418749033" sldId="291"/>
        </pc:sldMkLst>
      </pc:sldChg>
      <pc:sldChg chg="addSp modSp new mod ord">
        <pc:chgData name="Parinda Uthaicharoenpong" userId="bda61e291f392a4a" providerId="LiveId" clId="{344833B1-46EE-4D57-ABF8-213E3C2F477B}" dt="2025-09-05T03:17:07.002" v="7497"/>
        <pc:sldMkLst>
          <pc:docMk/>
          <pc:sldMk cId="39377620" sldId="292"/>
        </pc:sldMkLst>
      </pc:sldChg>
      <pc:sldChg chg="addSp modSp new mod ord">
        <pc:chgData name="Parinda Uthaicharoenpong" userId="bda61e291f392a4a" providerId="LiveId" clId="{344833B1-46EE-4D57-ABF8-213E3C2F477B}" dt="2025-09-03T08:10:47.008" v="1906"/>
        <pc:sldMkLst>
          <pc:docMk/>
          <pc:sldMk cId="41346695" sldId="293"/>
        </pc:sldMkLst>
      </pc:sldChg>
      <pc:sldChg chg="addSp modSp new mod">
        <pc:chgData name="Parinda Uthaicharoenpong" userId="bda61e291f392a4a" providerId="LiveId" clId="{344833B1-46EE-4D57-ABF8-213E3C2F477B}" dt="2025-09-03T08:56:26.623" v="1918" actId="1076"/>
        <pc:sldMkLst>
          <pc:docMk/>
          <pc:sldMk cId="1564713878" sldId="294"/>
        </pc:sldMkLst>
      </pc:sldChg>
      <pc:sldChg chg="addSp modSp new mod">
        <pc:chgData name="Parinda Uthaicharoenpong" userId="bda61e291f392a4a" providerId="LiveId" clId="{344833B1-46EE-4D57-ABF8-213E3C2F477B}" dt="2025-09-03T08:57:27.294" v="1929" actId="1076"/>
        <pc:sldMkLst>
          <pc:docMk/>
          <pc:sldMk cId="1967229118" sldId="295"/>
        </pc:sldMkLst>
      </pc:sldChg>
      <pc:sldChg chg="addSp modSp new mod modClrScheme chgLayout">
        <pc:chgData name="Parinda Uthaicharoenpong" userId="bda61e291f392a4a" providerId="LiveId" clId="{344833B1-46EE-4D57-ABF8-213E3C2F477B}" dt="2025-09-05T03:17:07.002" v="7497"/>
        <pc:sldMkLst>
          <pc:docMk/>
          <pc:sldMk cId="545968477" sldId="296"/>
        </pc:sldMkLst>
      </pc:sldChg>
      <pc:sldChg chg="addSp modSp new mod">
        <pc:chgData name="Parinda Uthaicharoenpong" userId="bda61e291f392a4a" providerId="LiveId" clId="{344833B1-46EE-4D57-ABF8-213E3C2F477B}" dt="2025-09-03T10:01:43.444" v="2045"/>
        <pc:sldMkLst>
          <pc:docMk/>
          <pc:sldMk cId="2164962573" sldId="297"/>
        </pc:sldMkLst>
      </pc:sldChg>
      <pc:sldChg chg="addSp delSp modSp new mod">
        <pc:chgData name="Parinda Uthaicharoenpong" userId="bda61e291f392a4a" providerId="LiveId" clId="{344833B1-46EE-4D57-ABF8-213E3C2F477B}" dt="2025-09-05T03:17:07.002" v="7497"/>
        <pc:sldMkLst>
          <pc:docMk/>
          <pc:sldMk cId="2280369851" sldId="298"/>
        </pc:sldMkLst>
      </pc:sldChg>
      <pc:sldChg chg="addSp new mod">
        <pc:chgData name="Parinda Uthaicharoenpong" userId="bda61e291f392a4a" providerId="LiveId" clId="{344833B1-46EE-4D57-ABF8-213E3C2F477B}" dt="2025-09-03T09:29:48.674" v="2043" actId="22"/>
        <pc:sldMkLst>
          <pc:docMk/>
          <pc:sldMk cId="3106173039" sldId="299"/>
        </pc:sldMkLst>
      </pc:sldChg>
      <pc:sldChg chg="addSp modSp new mod ord modClrScheme chgLayout">
        <pc:chgData name="Parinda Uthaicharoenpong" userId="bda61e291f392a4a" providerId="LiveId" clId="{344833B1-46EE-4D57-ABF8-213E3C2F477B}" dt="2025-09-05T03:17:05.426" v="7495" actId="27636"/>
        <pc:sldMkLst>
          <pc:docMk/>
          <pc:sldMk cId="3591963269" sldId="300"/>
        </pc:sldMkLst>
      </pc:sldChg>
      <pc:sldChg chg="addSp delSp modSp new mod">
        <pc:chgData name="Parinda Uthaicharoenpong" userId="bda61e291f392a4a" providerId="LiveId" clId="{344833B1-46EE-4D57-ABF8-213E3C2F477B}" dt="2025-09-05T04:02:44.209" v="7545" actId="478"/>
        <pc:sldMkLst>
          <pc:docMk/>
          <pc:sldMk cId="1187448828" sldId="301"/>
        </pc:sldMkLst>
      </pc:sldChg>
      <pc:sldChg chg="addSp delSp modSp new mod setBg">
        <pc:chgData name="Parinda Uthaicharoenpong" userId="bda61e291f392a4a" providerId="LiveId" clId="{344833B1-46EE-4D57-ABF8-213E3C2F477B}" dt="2025-09-05T03:44:58.319" v="7521" actId="26606"/>
        <pc:sldMkLst>
          <pc:docMk/>
          <pc:sldMk cId="1085091862" sldId="302"/>
        </pc:sldMkLst>
      </pc:sldChg>
      <pc:sldChg chg="addSp modSp new mod">
        <pc:chgData name="Parinda Uthaicharoenpong" userId="bda61e291f392a4a" providerId="LiveId" clId="{344833B1-46EE-4D57-ABF8-213E3C2F477B}" dt="2025-09-05T03:17:07.002" v="7497"/>
        <pc:sldMkLst>
          <pc:docMk/>
          <pc:sldMk cId="664758145" sldId="303"/>
        </pc:sldMkLst>
      </pc:sldChg>
      <pc:sldChg chg="addSp modSp new mod">
        <pc:chgData name="Parinda Uthaicharoenpong" userId="bda61e291f392a4a" providerId="LiveId" clId="{344833B1-46EE-4D57-ABF8-213E3C2F477B}" dt="2025-09-05T03:17:07.002" v="7497"/>
        <pc:sldMkLst>
          <pc:docMk/>
          <pc:sldMk cId="349576956" sldId="304"/>
        </pc:sldMkLst>
        <pc:spChg chg="mod">
          <ac:chgData name="Parinda Uthaicharoenpong" userId="bda61e291f392a4a" providerId="LiveId" clId="{344833B1-46EE-4D57-ABF8-213E3C2F477B}" dt="2025-09-05T03:17:04.891" v="7476" actId="27636"/>
          <ac:spMkLst>
            <pc:docMk/>
            <pc:sldMk cId="349576956" sldId="304"/>
            <ac:spMk id="4" creationId="{8B204935-8D74-A70F-9167-768C22AAC8FD}"/>
          </ac:spMkLst>
        </pc:spChg>
      </pc:sldChg>
      <pc:sldChg chg="addSp modSp new mod">
        <pc:chgData name="Parinda Uthaicharoenpong" userId="bda61e291f392a4a" providerId="LiveId" clId="{344833B1-46EE-4D57-ABF8-213E3C2F477B}" dt="2025-09-05T03:17:07.002" v="7497"/>
        <pc:sldMkLst>
          <pc:docMk/>
          <pc:sldMk cId="1543972471" sldId="305"/>
        </pc:sldMkLst>
      </pc:sldChg>
      <pc:sldChg chg="new del ord">
        <pc:chgData name="Parinda Uthaicharoenpong" userId="bda61e291f392a4a" providerId="LiveId" clId="{344833B1-46EE-4D57-ABF8-213E3C2F477B}" dt="2025-09-05T02:25:15.352" v="7244" actId="2696"/>
        <pc:sldMkLst>
          <pc:docMk/>
          <pc:sldMk cId="2205241939" sldId="306"/>
        </pc:sldMkLst>
      </pc:sldChg>
      <pc:sldChg chg="addSp delSp modSp new mod ord">
        <pc:chgData name="Parinda Uthaicharoenpong" userId="bda61e291f392a4a" providerId="LiveId" clId="{344833B1-46EE-4D57-ABF8-213E3C2F477B}" dt="2025-09-05T04:12:15.434" v="7562" actId="478"/>
        <pc:sldMkLst>
          <pc:docMk/>
          <pc:sldMk cId="3164859991" sldId="307"/>
        </pc:sldMkLst>
        <pc:spChg chg="mod">
          <ac:chgData name="Parinda Uthaicharoenpong" userId="bda61e291f392a4a" providerId="LiveId" clId="{344833B1-46EE-4D57-ABF8-213E3C2F477B}" dt="2025-09-05T03:17:07.002" v="7497"/>
          <ac:spMkLst>
            <pc:docMk/>
            <pc:sldMk cId="3164859991" sldId="307"/>
            <ac:spMk id="2" creationId="{D2E11A50-FCEE-C86E-E032-9914E9352DF9}"/>
          </ac:spMkLst>
        </pc:spChg>
        <pc:spChg chg="mod">
          <ac:chgData name="Parinda Uthaicharoenpong" userId="bda61e291f392a4a" providerId="LiveId" clId="{344833B1-46EE-4D57-ABF8-213E3C2F477B}" dt="2025-09-05T03:17:07.002" v="7497"/>
          <ac:spMkLst>
            <pc:docMk/>
            <pc:sldMk cId="3164859991" sldId="307"/>
            <ac:spMk id="3" creationId="{FADE0793-0BDE-2CF6-DEC9-F7DD55D0BE65}"/>
          </ac:spMkLst>
        </pc:spChg>
        <pc:spChg chg="mod">
          <ac:chgData name="Parinda Uthaicharoenpong" userId="bda61e291f392a4a" providerId="LiveId" clId="{344833B1-46EE-4D57-ABF8-213E3C2F477B}" dt="2025-09-05T03:17:07.002" v="7497"/>
          <ac:spMkLst>
            <pc:docMk/>
            <pc:sldMk cId="3164859991" sldId="307"/>
            <ac:spMk id="4" creationId="{03D63C73-D858-A995-A94E-9B84C837121A}"/>
          </ac:spMkLst>
        </pc:spChg>
        <pc:picChg chg="add mod">
          <ac:chgData name="Parinda Uthaicharoenpong" userId="bda61e291f392a4a" providerId="LiveId" clId="{344833B1-46EE-4D57-ABF8-213E3C2F477B}" dt="2025-09-05T04:12:13.247" v="7561" actId="1076"/>
          <ac:picMkLst>
            <pc:docMk/>
            <pc:sldMk cId="3164859991" sldId="307"/>
            <ac:picMk id="6" creationId="{6F448653-9875-83EB-6C22-436FCC70ECA9}"/>
          </ac:picMkLst>
        </pc:picChg>
      </pc:sldChg>
      <pc:sldChg chg="addSp delSp modSp new mod">
        <pc:chgData name="Parinda Uthaicharoenpong" userId="bda61e291f392a4a" providerId="LiveId" clId="{344833B1-46EE-4D57-ABF8-213E3C2F477B}" dt="2025-09-05T04:01:30.978" v="7542" actId="1076"/>
        <pc:sldMkLst>
          <pc:docMk/>
          <pc:sldMk cId="3983734995" sldId="308"/>
        </pc:sldMkLst>
        <pc:spChg chg="mod">
          <ac:chgData name="Parinda Uthaicharoenpong" userId="bda61e291f392a4a" providerId="LiveId" clId="{344833B1-46EE-4D57-ABF8-213E3C2F477B}" dt="2025-09-05T03:17:07.002" v="7497"/>
          <ac:spMkLst>
            <pc:docMk/>
            <pc:sldMk cId="3983734995" sldId="308"/>
            <ac:spMk id="3" creationId="{2353AC72-2F1E-6F20-AFC9-D1107C35D1A8}"/>
          </ac:spMkLst>
        </pc:spChg>
        <pc:picChg chg="add mod">
          <ac:chgData name="Parinda Uthaicharoenpong" userId="bda61e291f392a4a" providerId="LiveId" clId="{344833B1-46EE-4D57-ABF8-213E3C2F477B}" dt="2025-09-05T04:01:30.978" v="7542" actId="1076"/>
          <ac:picMkLst>
            <pc:docMk/>
            <pc:sldMk cId="3983734995" sldId="308"/>
            <ac:picMk id="5" creationId="{A417F912-094A-E915-B6A6-F08B690BDB89}"/>
          </ac:picMkLst>
        </pc:picChg>
      </pc:sldChg>
      <pc:sldChg chg="addSp delSp modSp new mod setBg">
        <pc:chgData name="Parinda Uthaicharoenpong" userId="bda61e291f392a4a" providerId="LiveId" clId="{344833B1-46EE-4D57-ABF8-213E3C2F477B}" dt="2025-09-05T04:00:46.550" v="7539" actId="14100"/>
        <pc:sldMkLst>
          <pc:docMk/>
          <pc:sldMk cId="3202096295" sldId="309"/>
        </pc:sldMkLst>
      </pc:sldChg>
      <pc:sldChg chg="addSp modSp new mod ord">
        <pc:chgData name="Parinda Uthaicharoenpong" userId="bda61e291f392a4a" providerId="LiveId" clId="{344833B1-46EE-4D57-ABF8-213E3C2F477B}" dt="2025-09-05T03:17:07.002" v="7497"/>
        <pc:sldMkLst>
          <pc:docMk/>
          <pc:sldMk cId="1896117104" sldId="310"/>
        </pc:sldMkLst>
      </pc:sldChg>
      <pc:sldChg chg="addSp delSp modSp new mod setBg">
        <pc:chgData name="Parinda Uthaicharoenpong" userId="bda61e291f392a4a" providerId="LiveId" clId="{344833B1-46EE-4D57-ABF8-213E3C2F477B}" dt="2025-09-05T03:45:14.431" v="7527" actId="403"/>
        <pc:sldMkLst>
          <pc:docMk/>
          <pc:sldMk cId="280348266" sldId="311"/>
        </pc:sldMkLst>
        <pc:spChg chg="add mod">
          <ac:chgData name="Parinda Uthaicharoenpong" userId="bda61e291f392a4a" providerId="LiveId" clId="{344833B1-46EE-4D57-ABF8-213E3C2F477B}" dt="2025-09-05T03:45:14.431" v="7527" actId="403"/>
          <ac:spMkLst>
            <pc:docMk/>
            <pc:sldMk cId="280348266" sldId="311"/>
            <ac:spMk id="11" creationId="{DA8202A9-5F61-0A8D-C4D5-37253341BA26}"/>
          </ac:spMkLst>
        </pc:spChg>
        <pc:picChg chg="add">
          <ac:chgData name="Parinda Uthaicharoenpong" userId="bda61e291f392a4a" providerId="LiveId" clId="{344833B1-46EE-4D57-ABF8-213E3C2F477B}" dt="2025-09-05T03:44:15.210" v="7519" actId="26606"/>
          <ac:picMkLst>
            <pc:docMk/>
            <pc:sldMk cId="280348266" sldId="311"/>
            <ac:picMk id="12" creationId="{24C77B59-1AF6-95DC-438F-24ADB2FD5D47}"/>
          </ac:picMkLst>
        </pc:picChg>
      </pc:sldChg>
      <pc:sldChg chg="addSp modSp new mod ord">
        <pc:chgData name="Parinda Uthaicharoenpong" userId="bda61e291f392a4a" providerId="LiveId" clId="{344833B1-46EE-4D57-ABF8-213E3C2F477B}" dt="2025-09-05T03:17:07.002" v="7497"/>
        <pc:sldMkLst>
          <pc:docMk/>
          <pc:sldMk cId="2012768210" sldId="312"/>
        </pc:sldMkLst>
      </pc:sldChg>
      <pc:sldChg chg="addSp modSp new mod">
        <pc:chgData name="Parinda Uthaicharoenpong" userId="bda61e291f392a4a" providerId="LiveId" clId="{344833B1-46EE-4D57-ABF8-213E3C2F477B}" dt="2025-09-05T04:12:38.365" v="7564" actId="1076"/>
        <pc:sldMkLst>
          <pc:docMk/>
          <pc:sldMk cId="3276366220" sldId="313"/>
        </pc:sldMkLst>
      </pc:sldChg>
      <pc:sldChg chg="modSp new mod">
        <pc:chgData name="Parinda Uthaicharoenpong" userId="bda61e291f392a4a" providerId="LiveId" clId="{344833B1-46EE-4D57-ABF8-213E3C2F477B}" dt="2025-09-06T10:03:46.823" v="11070" actId="20577"/>
        <pc:sldMkLst>
          <pc:docMk/>
          <pc:sldMk cId="2222013404" sldId="314"/>
        </pc:sldMkLst>
      </pc:sldChg>
      <pc:sldChg chg="modSp new mod">
        <pc:chgData name="Parinda Uthaicharoenpong" userId="bda61e291f392a4a" providerId="LiveId" clId="{344833B1-46EE-4D57-ABF8-213E3C2F477B}" dt="2025-09-05T03:17:07.002" v="7497"/>
        <pc:sldMkLst>
          <pc:docMk/>
          <pc:sldMk cId="2476117253" sldId="315"/>
        </pc:sldMkLst>
      </pc:sldChg>
      <pc:sldChg chg="addSp delSp modSp new mod">
        <pc:chgData name="Parinda Uthaicharoenpong" userId="bda61e291f392a4a" providerId="LiveId" clId="{344833B1-46EE-4D57-ABF8-213E3C2F477B}" dt="2025-09-05T04:17:40.593" v="7581" actId="26606"/>
        <pc:sldMkLst>
          <pc:docMk/>
          <pc:sldMk cId="3548907683" sldId="316"/>
        </pc:sldMkLst>
      </pc:sldChg>
      <pc:sldChg chg="addSp delSp modSp new mod setBg">
        <pc:chgData name="Parinda Uthaicharoenpong" userId="bda61e291f392a4a" providerId="LiveId" clId="{344833B1-46EE-4D57-ABF8-213E3C2F477B}" dt="2025-09-05T04:03:49.668" v="7559" actId="26606"/>
        <pc:sldMkLst>
          <pc:docMk/>
          <pc:sldMk cId="3205878080" sldId="317"/>
        </pc:sldMkLst>
      </pc:sldChg>
      <pc:sldChg chg="addSp delSp modSp new mod ord">
        <pc:chgData name="Parinda Uthaicharoenpong" userId="bda61e291f392a4a" providerId="LiveId" clId="{344833B1-46EE-4D57-ABF8-213E3C2F477B}" dt="2025-09-06T09:32:01.310" v="10281"/>
        <pc:sldMkLst>
          <pc:docMk/>
          <pc:sldMk cId="2200634365" sldId="318"/>
        </pc:sldMkLst>
      </pc:sldChg>
      <pc:sldChg chg="modSp new mod ord">
        <pc:chgData name="Parinda Uthaicharoenpong" userId="bda61e291f392a4a" providerId="LiveId" clId="{344833B1-46EE-4D57-ABF8-213E3C2F477B}" dt="2025-09-06T09:32:01.310" v="10281"/>
        <pc:sldMkLst>
          <pc:docMk/>
          <pc:sldMk cId="2462089762" sldId="319"/>
        </pc:sldMkLst>
      </pc:sldChg>
      <pc:sldChg chg="modSp new mod ord">
        <pc:chgData name="Parinda Uthaicharoenpong" userId="bda61e291f392a4a" providerId="LiveId" clId="{344833B1-46EE-4D57-ABF8-213E3C2F477B}" dt="2025-09-06T09:32:01.310" v="10281"/>
        <pc:sldMkLst>
          <pc:docMk/>
          <pc:sldMk cId="3149636542" sldId="320"/>
        </pc:sldMkLst>
      </pc:sldChg>
      <pc:sldChg chg="modSp new mod ord">
        <pc:chgData name="Parinda Uthaicharoenpong" userId="bda61e291f392a4a" providerId="LiveId" clId="{344833B1-46EE-4D57-ABF8-213E3C2F477B}" dt="2025-09-06T09:32:01.310" v="10281"/>
        <pc:sldMkLst>
          <pc:docMk/>
          <pc:sldMk cId="1745481217" sldId="321"/>
        </pc:sldMkLst>
      </pc:sldChg>
      <pc:sldChg chg="modSp new mod ord">
        <pc:chgData name="Parinda Uthaicharoenpong" userId="bda61e291f392a4a" providerId="LiveId" clId="{344833B1-46EE-4D57-ABF8-213E3C2F477B}" dt="2025-09-06T09:32:01.310" v="10281"/>
        <pc:sldMkLst>
          <pc:docMk/>
          <pc:sldMk cId="419319448" sldId="322"/>
        </pc:sldMkLst>
      </pc:sldChg>
      <pc:sldChg chg="delSp modSp new mod ord">
        <pc:chgData name="Parinda Uthaicharoenpong" userId="bda61e291f392a4a" providerId="LiveId" clId="{344833B1-46EE-4D57-ABF8-213E3C2F477B}" dt="2025-09-06T09:32:01.310" v="10281"/>
        <pc:sldMkLst>
          <pc:docMk/>
          <pc:sldMk cId="1479833223" sldId="323"/>
        </pc:sldMkLst>
      </pc:sldChg>
      <pc:sldChg chg="addSp modSp new mod">
        <pc:chgData name="Parinda Uthaicharoenpong" userId="bda61e291f392a4a" providerId="LiveId" clId="{344833B1-46EE-4D57-ABF8-213E3C2F477B}" dt="2025-09-06T09:47:01.355" v="10511" actId="1076"/>
        <pc:sldMkLst>
          <pc:docMk/>
          <pc:sldMk cId="2581208102" sldId="324"/>
        </pc:sldMkLst>
        <pc:spChg chg="mod">
          <ac:chgData name="Parinda Uthaicharoenpong" userId="bda61e291f392a4a" providerId="LiveId" clId="{344833B1-46EE-4D57-ABF8-213E3C2F477B}" dt="2025-09-06T09:43:00.369" v="10300" actId="20577"/>
          <ac:spMkLst>
            <pc:docMk/>
            <pc:sldMk cId="2581208102" sldId="324"/>
            <ac:spMk id="2" creationId="{94DADB20-A2AD-E9A4-226A-394EAB5C21DD}"/>
          </ac:spMkLst>
        </pc:spChg>
        <pc:spChg chg="mod">
          <ac:chgData name="Parinda Uthaicharoenpong" userId="bda61e291f392a4a" providerId="LiveId" clId="{344833B1-46EE-4D57-ABF8-213E3C2F477B}" dt="2025-09-06T09:47:01.355" v="10511" actId="1076"/>
          <ac:spMkLst>
            <pc:docMk/>
            <pc:sldMk cId="2581208102" sldId="324"/>
            <ac:spMk id="3" creationId="{7332D561-9C81-2FCB-E115-61C4C3702549}"/>
          </ac:spMkLst>
        </pc:spChg>
        <pc:picChg chg="add mod">
          <ac:chgData name="Parinda Uthaicharoenpong" userId="bda61e291f392a4a" providerId="LiveId" clId="{344833B1-46EE-4D57-ABF8-213E3C2F477B}" dt="2025-09-06T09:47:01.220" v="10510" actId="1076"/>
          <ac:picMkLst>
            <pc:docMk/>
            <pc:sldMk cId="2581208102" sldId="324"/>
            <ac:picMk id="4" creationId="{00C64B68-30E2-9EC4-C4EF-693DE5B8342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D4BEE-BD78-4E72-8395-56255D71909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7406F-8B40-45E8-A6A5-6BC21392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5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Media : Facebook IG Line </a:t>
            </a:r>
          </a:p>
          <a:p>
            <a:endParaRPr lang="th-T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ความรวดเร็ว เข้าถึงง่าย และต้นทุนต่ำ ทำให้เข้าถึงข้อมูลได้กว้างขวางและเชื่อมโยงผู้คนได้อย่างมีประสิทธิภาพ </a:t>
            </a:r>
          </a:p>
          <a:p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ข้อควรระวังที่สำคัญคือความเสี่ยงด้านความปลอดภัย เช่น การถูกหลอกลวง การละเมิดความเป็นส่วนตัว และการแพร่กระจายข้อมูลเท็จ รวมถึงผลกระทบต่อสุขภาพจิต เช่น การเปรียบเทียบตนเองกับผู้อื่น และการลดปฏิสัมพันธ์ในโลกความเป็นจริง </a:t>
            </a:r>
          </a:p>
          <a:p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เป็นดาบสองคม ต้องใช้อย่างมีสติ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7406F-8B40-45E8-A6A5-6BC2139250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62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Time Zone </a:t>
            </a:r>
            <a:r>
              <a:rPr lang="th-TH" sz="1200" dirty="0"/>
              <a:t>ที่ต่างกัน ควรวางแผนการส่ง </a:t>
            </a:r>
            <a:r>
              <a:rPr lang="en-US" sz="1200" dirty="0"/>
              <a:t>email </a:t>
            </a:r>
            <a:r>
              <a:rPr lang="th-TH" sz="1200" dirty="0"/>
              <a:t>เพื่อการตอบกลับที่เหมาะสม</a:t>
            </a:r>
          </a:p>
          <a:p>
            <a:r>
              <a:rPr lang="th-TH" sz="1200" dirty="0"/>
              <a:t>ไม่ส่ง</a:t>
            </a:r>
            <a:r>
              <a:rPr lang="en-US" sz="1200" dirty="0"/>
              <a:t> email </a:t>
            </a:r>
            <a:r>
              <a:rPr lang="th-TH" sz="1200" dirty="0"/>
              <a:t>นอกเวลาทำงาน เป็นการเคารพเวลาส่วนตัวของผู้รับ</a:t>
            </a:r>
          </a:p>
          <a:p>
            <a:r>
              <a:rPr lang="th-TH" sz="1200" dirty="0"/>
              <a:t>เวลาที่ส่ง </a:t>
            </a:r>
            <a:r>
              <a:rPr lang="en-US" sz="1200" dirty="0"/>
              <a:t>email </a:t>
            </a:r>
            <a:r>
              <a:rPr lang="th-TH" sz="1200" dirty="0"/>
              <a:t>ที่เหมาะสมคือช่วงเวลาเช้าของกลางสัปดาห์ เป็นการเพิ่มความเป็นไปได้ในการตอบกลับ เพิ่มประสิทธิภาพในการสื่อสาร</a:t>
            </a:r>
          </a:p>
          <a:p>
            <a:r>
              <a:rPr lang="th-TH" sz="1200" dirty="0"/>
              <a:t>ควรหลีกเลี่ยงการส่ง </a:t>
            </a:r>
            <a:r>
              <a:rPr lang="en-US" sz="1200" dirty="0"/>
              <a:t>email </a:t>
            </a:r>
            <a:r>
              <a:rPr lang="th-TH" sz="1200" dirty="0"/>
              <a:t>ในช่วงเย็นของวันศุกร์ หรือก่อนวันหยุด วันหยุดพิเศษต่าง ๆ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7406F-8B40-45E8-A6A5-6BC2139250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41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ปัจจุบันใช้ </a:t>
            </a:r>
            <a:r>
              <a:rPr lang="en-US" dirty="0"/>
              <a:t>Chat GPT </a:t>
            </a:r>
            <a:r>
              <a:rPr lang="th-TH" dirty="0"/>
              <a:t>เขียน </a:t>
            </a:r>
            <a:r>
              <a:rPr lang="en-US" dirty="0"/>
              <a:t>email </a:t>
            </a:r>
            <a:r>
              <a:rPr lang="th-TH" dirty="0"/>
              <a:t>เพื่อประหยัดเวลา ทำงานอื่นที่สำคัญกว่าได้ มีเวลาพักมากขึ้น</a:t>
            </a:r>
          </a:p>
          <a:p>
            <a:r>
              <a:rPr lang="th-TH" dirty="0"/>
              <a:t>พบว่าทำให้ขาดทักษะในการสื่อสาร ขาดการไตร่ตรองความคิด การติดต่อผ่าน </a:t>
            </a:r>
            <a:r>
              <a:rPr lang="en-US" dirty="0"/>
              <a:t>AI </a:t>
            </a:r>
            <a:r>
              <a:rPr lang="th-TH" dirty="0"/>
              <a:t>กับการเผชิญหน้าจะมีความแตกต่าง ดูห่างเหิน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7406F-8B40-45E8-A6A5-6BC21392503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3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วัตถุประสงค์ของการเขียน </a:t>
            </a:r>
            <a:r>
              <a:rPr lang="en-US" dirty="0"/>
              <a:t>email </a:t>
            </a:r>
            <a:r>
              <a:rPr lang="th-TH" dirty="0"/>
              <a:t>ฉบับนั้น ๆ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7406F-8B40-45E8-A6A5-6BC2139250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Date </a:t>
            </a:r>
            <a:r>
              <a:rPr lang="th-TH" dirty="0"/>
              <a:t>วันที่  ใช้เป็น พศ หรือ คศ ควรเป็นแบบเดียวกันทั้งฉบับ</a:t>
            </a:r>
          </a:p>
          <a:p>
            <a:r>
              <a:rPr lang="th-TH" dirty="0"/>
              <a:t>หรือขึ้นต้นด้วย ปี เดือน วัน</a:t>
            </a:r>
            <a:endParaRPr lang="en-US" dirty="0"/>
          </a:p>
          <a:p>
            <a:r>
              <a:rPr lang="en-US" dirty="0"/>
              <a:t>Subject </a:t>
            </a:r>
            <a:r>
              <a:rPr lang="th-TH" dirty="0"/>
              <a:t> ( จะลงรายละเอียดภายหลัง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:</a:t>
            </a:r>
            <a:r>
              <a:rPr lang="th-TH" dirty="0"/>
              <a:t> ผู้รับที่ต้องการให้รับสารโดยตรง  และ / หรือ ลำดับผู้รับ ( ควรเริ่มด้วยเจ้าของเรื่อง ตามด้วยคนตำแหน่งสูง ลดหลั่นลงไป </a:t>
            </a:r>
            <a:endParaRPr lang="en-US" dirty="0"/>
          </a:p>
          <a:p>
            <a:r>
              <a:rPr lang="en-US" dirty="0"/>
              <a:t>CC:</a:t>
            </a:r>
            <a:r>
              <a:rPr lang="th-TH" dirty="0"/>
              <a:t> ผู้ที่ต้องการให้รับรู้ด้วย อาจจะต่างแผนกที่เกี่ยวข้อง เริ่มด้วยตำแหน่งที่สูง ตามลำดับ </a:t>
            </a:r>
            <a:endParaRPr lang="en-US" dirty="0"/>
          </a:p>
          <a:p>
            <a:r>
              <a:rPr lang="en-US" dirty="0"/>
              <a:t>BCC:</a:t>
            </a:r>
            <a:r>
              <a:rPr lang="th-TH" dirty="0"/>
              <a:t> ผู้ที่ทางผู้ส่งสารไม่ต้องการให้บุคคลในกลุ่ม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/>
              <a:t>คนใน </a:t>
            </a:r>
            <a:r>
              <a:rPr lang="en-US" dirty="0"/>
              <a:t>To </a:t>
            </a:r>
            <a:r>
              <a:rPr lang="th-TH" dirty="0"/>
              <a:t>และ </a:t>
            </a:r>
            <a:r>
              <a:rPr lang="en-US" dirty="0"/>
              <a:t>CC </a:t>
            </a:r>
            <a:r>
              <a:rPr lang="th-TH" dirty="0"/>
              <a:t>รู้ว่ามีการส่งให้บุคคลนี้</a:t>
            </a:r>
            <a:r>
              <a:rPr lang="en-US" dirty="0"/>
              <a:t> </a:t>
            </a:r>
            <a:r>
              <a:rPr lang="th-TH" dirty="0"/>
              <a:t>หรือส่งไปหลายคนที่ไม่ใช่หน่วยเดียวกัน เช่น </a:t>
            </a:r>
            <a:r>
              <a:rPr lang="en-US" dirty="0"/>
              <a:t>promotion</a:t>
            </a:r>
            <a:endParaRPr lang="th-T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BCC </a:t>
            </a:r>
            <a:r>
              <a:rPr lang="th-TH" dirty="0"/>
              <a:t>ก็ไม่รู้ว่ามีใครได้รับบ้าง หากอยากส่งอีเมลแนะนำโปรโมชั่นให้ลูกค้าหลายคนๆ หรือส่งอีเมลหาบุคคลสำคัญหลายๆ คนในเนื้อหาเดียวกัน เวลาเดียวกันก็ควรเลือกใช้ </a:t>
            </a:r>
            <a:r>
              <a:rPr lang="en-US" dirty="0"/>
              <a:t>Bcc </a:t>
            </a:r>
            <a:r>
              <a:rPr lang="th-TH" dirty="0"/>
              <a:t>เพื่อประหยัดเวลาในการดำเนินการ</a:t>
            </a:r>
          </a:p>
          <a:p>
            <a:endParaRPr lang="th-TH" dirty="0"/>
          </a:p>
          <a:p>
            <a:r>
              <a:rPr lang="en-US" dirty="0"/>
              <a:t>Forward:</a:t>
            </a:r>
            <a:r>
              <a:rPr lang="th-TH" dirty="0"/>
              <a:t> การส่งต่อ </a:t>
            </a:r>
            <a:r>
              <a:rPr lang="en-US" dirty="0"/>
              <a:t>email </a:t>
            </a:r>
            <a:r>
              <a:rPr lang="th-TH" dirty="0"/>
              <a:t>ไปให้ผู้อื่นเพิ่มเติมจากฉบับแรก ซึ่งจะมีไฟล์แนบไปด้วย</a:t>
            </a:r>
            <a:endParaRPr lang="en-US" dirty="0"/>
          </a:p>
          <a:p>
            <a:r>
              <a:rPr lang="en-US" dirty="0"/>
              <a:t>Reply:</a:t>
            </a:r>
            <a:r>
              <a:rPr lang="th-TH" dirty="0"/>
              <a:t> ตอบไปยังผู้ส่ง โดยไม่มี ไฟล์แนบกลับไป </a:t>
            </a:r>
          </a:p>
          <a:p>
            <a:r>
              <a:rPr lang="en-US" dirty="0"/>
              <a:t>Reply All: </a:t>
            </a:r>
            <a:r>
              <a:rPr lang="th-TH" dirty="0"/>
              <a:t>ตอบไปยังผู้ส่ง ลำดับตามฉบับ </a:t>
            </a:r>
            <a:r>
              <a:rPr lang="en-US" dirty="0"/>
              <a:t>email </a:t>
            </a:r>
            <a:r>
              <a:rPr lang="th-TH" dirty="0"/>
              <a:t>ที่ได้รับ โดยไม่มีไฟล์แนบ</a:t>
            </a:r>
          </a:p>
          <a:p>
            <a:pPr marL="0" indent="0">
              <a:buNone/>
            </a:pPr>
            <a:r>
              <a:rPr lang="en-US" dirty="0"/>
              <a:t>Remarks : </a:t>
            </a:r>
            <a:r>
              <a:rPr lang="th-TH" dirty="0"/>
              <a:t>ไม่ควรส่งให้ทุกคนเพื่อความสะดวก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7406F-8B40-45E8-A6A5-6BC2139250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82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Subject : </a:t>
            </a:r>
            <a:r>
              <a:rPr lang="th-TH" dirty="0"/>
              <a:t>ดูแล้วเข้าใจ / ดูแล้วอยากเปิดอ่าน</a:t>
            </a:r>
          </a:p>
          <a:p>
            <a:r>
              <a:rPr lang="th-TH" dirty="0"/>
              <a:t>ไม่ใช่ดูแล้วปล่อยผ่าน หรือต้องขมวดคิ้ว</a:t>
            </a:r>
          </a:p>
          <a:p>
            <a:r>
              <a:rPr lang="en-US" dirty="0"/>
              <a:t>Greeting : </a:t>
            </a:r>
            <a:r>
              <a:rPr lang="th-TH" dirty="0"/>
              <a:t>ทักทาย เรียกชื่อ</a:t>
            </a:r>
          </a:p>
          <a:p>
            <a:r>
              <a:rPr lang="en-US" dirty="0"/>
              <a:t>Body </a:t>
            </a:r>
            <a:r>
              <a:rPr lang="th-TH" dirty="0"/>
              <a:t>ส่วนที่เป็นเนื้อเรื่องที่ต้องการสื่อสาร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7406F-8B40-45E8-A6A5-6BC2139250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75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th-TH" dirty="0"/>
              <a:t>หัวข้อเรื่องที่ปรากฏบนหน้าแรกของโปรแกรม </a:t>
            </a:r>
            <a:r>
              <a:rPr lang="en-US" dirty="0"/>
              <a:t>email</a:t>
            </a:r>
            <a:endParaRPr lang="th-TH" dirty="0"/>
          </a:p>
          <a:p>
            <a:endParaRPr lang="th-TH" dirty="0"/>
          </a:p>
          <a:p>
            <a:r>
              <a:rPr lang="th-TH" dirty="0"/>
              <a:t>เป็นการสร้างความเข้าใจและดึงดูดความสนใจของผู้ได้รับควรกระชับชัดเจนและสื่อสารได้อย่างเข้าใจ ( ไม่ใช่แจ้งสั้น ๆ แต่ไม่รู้เรื่อง เช่น แจ้งมาร์ครับ เครื่อง </a:t>
            </a:r>
            <a:r>
              <a:rPr lang="en-US" dirty="0"/>
              <a:t>ABC </a:t>
            </a:r>
            <a:r>
              <a:rPr lang="th-TH" dirty="0"/>
              <a:t>มีปัญหาแต่เช้า พร้อมลงรูป </a:t>
            </a:r>
            <a:r>
              <a:rPr lang="en-US" dirty="0"/>
              <a:t>2 </a:t>
            </a:r>
            <a:r>
              <a:rPr lang="th-TH" dirty="0"/>
              <a:t>รูปเครื่องจักร</a:t>
            </a:r>
          </a:p>
          <a:p>
            <a:endParaRPr lang="th-TH" dirty="0"/>
          </a:p>
          <a:p>
            <a:r>
              <a:rPr lang="th-TH" dirty="0"/>
              <a:t>ตัวอย่าง “ ที่ประชุมในวันนี้ “ “ ขอหารือ “ “ ต้องการทำความเข้าใจ “ “ ขอเสนอโครงการ</a:t>
            </a:r>
            <a:r>
              <a:rPr lang="en-US" dirty="0"/>
              <a:t>___</a:t>
            </a:r>
            <a:r>
              <a:rPr lang="th-TH" dirty="0"/>
              <a:t> “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7406F-8B40-45E8-A6A5-6BC2139250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8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ตัวอย่าง </a:t>
            </a:r>
            <a:r>
              <a:rPr lang="en-US" dirty="0"/>
              <a:t>: </a:t>
            </a:r>
            <a:r>
              <a:rPr lang="th-TH" dirty="0"/>
              <a:t>ลูกค้าเป็นเพื่อนรุ่นเดียวกัน หรือ รุ่นน้อง ควรใช้คำทักทายอย่างไร</a:t>
            </a:r>
          </a:p>
          <a:p>
            <a:endParaRPr lang="th-TH" dirty="0"/>
          </a:p>
          <a:p>
            <a:r>
              <a:rPr lang="th-TH" dirty="0"/>
              <a:t>หากมีชื่อซ้ำให้ลงแผนก หรือ นามสกุล ไม่ควรใช้ชื่อเล่น เช่น วรรณีใหญ่ วรรณีเล็ก</a:t>
            </a:r>
          </a:p>
          <a:p>
            <a:endParaRPr lang="th-TH" dirty="0"/>
          </a:p>
          <a:p>
            <a:r>
              <a:rPr lang="th-TH" dirty="0"/>
              <a:t>ตัวหนังสือแม้จะเป็นการสื่อสารที่ไม่สามารถออกเสียงได้แต่การใช้คำที่แตกต่างก็สามารถสร้างความรู้สึกของผู้รับสารที่แตกต่างได้ โดยเฉพาะอย่างยิ่งภาษาไทย มีความละเอียดอ่อนและลึกซื้ง เช่น  คำสรรพนาม ฉัน ก็มีหลายคำ หนู เรา กู พี่ แม่ น้อง</a:t>
            </a:r>
          </a:p>
          <a:p>
            <a:endParaRPr lang="th-TH" dirty="0"/>
          </a:p>
          <a:p>
            <a:r>
              <a:rPr lang="th-TH" dirty="0"/>
              <a:t>ลงท้าย ด้วยความเคารพอย่างสูง จึงเรียนมาเพื่อทราบ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7406F-8B40-45E8-A6A5-6BC2139250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สื่อสารเชิงบวก</a:t>
            </a:r>
          </a:p>
          <a:p>
            <a:r>
              <a:rPr lang="en-US" dirty="0"/>
              <a:t>-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ทางเรารู้สึกประทับใจในการให้ความร่วมมือของคุณ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ขอชื่นชมความพยายามของคุณอย่างมาก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7406F-8B40-45E8-A6A5-6BC2139250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55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  <a:p>
            <a:endParaRPr lang="th-TH" dirty="0"/>
          </a:p>
          <a:p>
            <a:r>
              <a:rPr lang="th-TH" dirty="0"/>
              <a:t>ควรหลีกเลี่ยงคำว่า “ ไม่ “ เช่นไม่เห็นด้วย / เป็นข้อเสนอที่แปลกไม่เคยเห็น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7406F-8B40-45E8-A6A5-6BC2139250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90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เหมาะสำหรับ </a:t>
            </a:r>
            <a:r>
              <a:rPr lang="en-US" dirty="0"/>
              <a:t>email </a:t>
            </a:r>
            <a:r>
              <a:rPr lang="th-TH" dirty="0"/>
              <a:t>ที่ใช้ในการตลาดเพื่อส่งเสริมการขาย </a:t>
            </a:r>
          </a:p>
          <a:p>
            <a:endParaRPr lang="th-TH" dirty="0"/>
          </a:p>
          <a:p>
            <a:r>
              <a:rPr lang="th-TH" dirty="0"/>
              <a:t>กรณีเร่งด่วนหรือสำคัญมาก ๆ ก็สามารถใช้ใน </a:t>
            </a:r>
            <a:r>
              <a:rPr lang="en-US" dirty="0"/>
              <a:t>email </a:t>
            </a:r>
            <a:r>
              <a:rPr lang="th-TH" dirty="0"/>
              <a:t>ทั่วไปได้เช่นกัน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7406F-8B40-45E8-A6A5-6BC2139250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6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E34A-25B2-4115-8BE6-0B8405A0FEF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6196-D380-4322-8C0A-B99E1DCC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7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E34A-25B2-4115-8BE6-0B8405A0FEF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6196-D380-4322-8C0A-B99E1DCC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3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E34A-25B2-4115-8BE6-0B8405A0FEF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6196-D380-4322-8C0A-B99E1DCC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93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E34A-25B2-4115-8BE6-0B8405A0FEF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6196-D380-4322-8C0A-B99E1DCC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7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E34A-25B2-4115-8BE6-0B8405A0FEF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6196-D380-4322-8C0A-B99E1DCC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40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E34A-25B2-4115-8BE6-0B8405A0FEF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6196-D380-4322-8C0A-B99E1DCC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20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E34A-25B2-4115-8BE6-0B8405A0FEF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6196-D380-4322-8C0A-B99E1DCC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04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E34A-25B2-4115-8BE6-0B8405A0FEF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6196-D380-4322-8C0A-B99E1DCC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20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E34A-25B2-4115-8BE6-0B8405A0FEF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6196-D380-4322-8C0A-B99E1DCC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77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F021-CF91-4707-9B02-210C86B7E049}" type="datetimeFigureOut">
              <a:rPr lang="th-TH" smtClean="0"/>
              <a:t>16/09/68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DD49-112D-4B39-8102-2DA647B067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7057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F021-CF91-4707-9B02-210C86B7E049}" type="datetimeFigureOut">
              <a:rPr lang="th-TH" smtClean="0"/>
              <a:t>16/09/68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DD49-112D-4B39-8102-2DA647B067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520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E34A-25B2-4115-8BE6-0B8405A0FEF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FA36196-D380-4322-8C0A-B99E1DCC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22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F021-CF91-4707-9B02-210C86B7E049}" type="datetimeFigureOut">
              <a:rPr lang="th-TH" smtClean="0"/>
              <a:t>16/09/68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DD49-112D-4B39-8102-2DA647B067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8745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F021-CF91-4707-9B02-210C86B7E049}" type="datetimeFigureOut">
              <a:rPr lang="th-TH" smtClean="0"/>
              <a:t>16/09/68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DD49-112D-4B39-8102-2DA647B067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8104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F021-CF91-4707-9B02-210C86B7E049}" type="datetimeFigureOut">
              <a:rPr lang="th-TH" smtClean="0"/>
              <a:t>16/09/68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DD49-112D-4B39-8102-2DA647B067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9157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F021-CF91-4707-9B02-210C86B7E049}" type="datetimeFigureOut">
              <a:rPr lang="th-TH" smtClean="0"/>
              <a:t>16/09/68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DD49-112D-4B39-8102-2DA647B067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9823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F021-CF91-4707-9B02-210C86B7E049}" type="datetimeFigureOut">
              <a:rPr lang="th-TH" smtClean="0"/>
              <a:t>16/09/68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DD49-112D-4B39-8102-2DA647B067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1506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F021-CF91-4707-9B02-210C86B7E049}" type="datetimeFigureOut">
              <a:rPr lang="th-TH" smtClean="0"/>
              <a:t>16/09/68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DD49-112D-4B39-8102-2DA647B067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8114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F021-CF91-4707-9B02-210C86B7E049}" type="datetimeFigureOut">
              <a:rPr lang="th-TH" smtClean="0"/>
              <a:t>16/09/68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DD49-112D-4B39-8102-2DA647B067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0931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F021-CF91-4707-9B02-210C86B7E049}" type="datetimeFigureOut">
              <a:rPr lang="th-TH" smtClean="0"/>
              <a:t>16/09/68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DD49-112D-4B39-8102-2DA647B067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6711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F021-CF91-4707-9B02-210C86B7E049}" type="datetimeFigureOut">
              <a:rPr lang="th-TH" smtClean="0"/>
              <a:t>16/09/68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DD49-112D-4B39-8102-2DA647B067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626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E34A-25B2-4115-8BE6-0B8405A0FEF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6196-D380-4322-8C0A-B99E1DCC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1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E34A-25B2-4115-8BE6-0B8405A0FEF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6196-D380-4322-8C0A-B99E1DCC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2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E34A-25B2-4115-8BE6-0B8405A0FEF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6196-D380-4322-8C0A-B99E1DCC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1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E34A-25B2-4115-8BE6-0B8405A0FEF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6196-D380-4322-8C0A-B99E1DCC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1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E34A-25B2-4115-8BE6-0B8405A0FEF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6196-D380-4322-8C0A-B99E1DCC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5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E34A-25B2-4115-8BE6-0B8405A0FEF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6196-D380-4322-8C0A-B99E1DCC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6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E34A-25B2-4115-8BE6-0B8405A0FEF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6196-D380-4322-8C0A-B99E1DCC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38E34A-25B2-4115-8BE6-0B8405A0FEF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A36196-D380-4322-8C0A-B99E1DCC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3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9F021-CF91-4707-9B02-210C86B7E049}" type="datetimeFigureOut">
              <a:rPr lang="th-TH" smtClean="0"/>
              <a:t>16/09/68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5DD49-112D-4B39-8102-2DA647B067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42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49EB62-1692-4D1D-A7C2-FB2F6A61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77DFC9-33A4-4343-9970-1CBCEDEDB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0FDBDD-41FC-FAE8-B6B0-7DDA24FE8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22" y="1038782"/>
            <a:ext cx="5372099" cy="44319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BBBF6F-53FA-98B5-9E44-A2282E7AE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155" y="914401"/>
            <a:ext cx="5372099" cy="2658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F69592-7E58-59CD-3472-7EFC81B86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421" y="3436819"/>
            <a:ext cx="3810000" cy="274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FA2AC2-2E49-261C-EE49-FA43BFDC5D95}"/>
              </a:ext>
            </a:extLst>
          </p:cNvPr>
          <p:cNvSpPr txBox="1"/>
          <p:nvPr/>
        </p:nvSpPr>
        <p:spPr>
          <a:xfrm>
            <a:off x="10662801" y="5648474"/>
            <a:ext cx="105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MOCAP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17-9-68</a:t>
            </a:r>
          </a:p>
        </p:txBody>
      </p:sp>
    </p:spTree>
    <p:extLst>
      <p:ext uri="{BB962C8B-B14F-4D97-AF65-F5344CB8AC3E}">
        <p14:creationId xmlns:p14="http://schemas.microsoft.com/office/powerpoint/2010/main" val="350541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C4E306-6C42-A03A-26A4-BCC2C8109BF7}"/>
              </a:ext>
            </a:extLst>
          </p:cNvPr>
          <p:cNvSpPr/>
          <p:nvPr/>
        </p:nvSpPr>
        <p:spPr>
          <a:xfrm>
            <a:off x="4832353" y="414635"/>
            <a:ext cx="674094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th-T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ตรงประเด็น กระชับ เข้าใจได้ทันที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9C4240-673F-4D31-8875-879A24FEB13B}"/>
              </a:ext>
            </a:extLst>
          </p:cNvPr>
          <p:cNvSpPr/>
          <p:nvPr/>
        </p:nvSpPr>
        <p:spPr>
          <a:xfrm>
            <a:off x="4872042" y="1385590"/>
            <a:ext cx="544892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th-T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มีจุดเด่น ผู้รับสนใจเปิดอ่าน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61DFA2-B221-4205-88AE-01F76067B616}"/>
              </a:ext>
            </a:extLst>
          </p:cNvPr>
          <p:cNvSpPr/>
          <p:nvPr/>
        </p:nvSpPr>
        <p:spPr>
          <a:xfrm>
            <a:off x="1871030" y="508427"/>
            <a:ext cx="25923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Subject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Line</a:t>
            </a:r>
          </a:p>
        </p:txBody>
      </p:sp>
    </p:spTree>
    <p:extLst>
      <p:ext uri="{BB962C8B-B14F-4D97-AF65-F5344CB8AC3E}">
        <p14:creationId xmlns:p14="http://schemas.microsoft.com/office/powerpoint/2010/main" val="108509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CF25C2-A782-799E-60B1-774A99197E2E}"/>
              </a:ext>
            </a:extLst>
          </p:cNvPr>
          <p:cNvSpPr/>
          <p:nvPr/>
        </p:nvSpPr>
        <p:spPr>
          <a:xfrm>
            <a:off x="1839408" y="1711187"/>
            <a:ext cx="28007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Greeting</a:t>
            </a:r>
          </a:p>
          <a:p>
            <a:pPr algn="ctr"/>
            <a:r>
              <a:rPr lang="th-TH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ทักทาย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97EA8E-2676-6AEC-78FB-F0ED68FB949E}"/>
              </a:ext>
            </a:extLst>
          </p:cNvPr>
          <p:cNvSpPr/>
          <p:nvPr/>
        </p:nvSpPr>
        <p:spPr>
          <a:xfrm>
            <a:off x="5270980" y="169436"/>
            <a:ext cx="6046848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th-TH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เป็นการให้เกียรติผู้รับสาร</a:t>
            </a:r>
            <a:br>
              <a:rPr lang="th-TH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h-TH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ควรใช้คำที่เหมาะสม เช่น ตำแหน่ง ยศ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7DB62D-9E34-A39D-DCFF-B88E9F68CB6D}"/>
              </a:ext>
            </a:extLst>
          </p:cNvPr>
          <p:cNvSpPr/>
          <p:nvPr/>
        </p:nvSpPr>
        <p:spPr>
          <a:xfrm>
            <a:off x="5311661" y="1764789"/>
            <a:ext cx="4916731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th-TH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ชื่อทีม หรือชื่อตำแหน่ง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th-TH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ในกรณีไม่ทราบชื่อบุคคลที่ดูแล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th-TH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เรื่องที่เกี่ยวข้องนี้โดยตรง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31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04935-8D74-A70F-9167-768C22AAC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7042" y="319414"/>
            <a:ext cx="5181600" cy="6538586"/>
          </a:xfrm>
        </p:spPr>
        <p:txBody>
          <a:bodyPr>
            <a:normAutofit/>
          </a:bodyPr>
          <a:lstStyle/>
          <a:p>
            <a:pPr lvl="1"/>
            <a:endParaRPr lang="en-US" sz="2400" dirty="0"/>
          </a:p>
          <a:p>
            <a:pPr lvl="1"/>
            <a:r>
              <a:rPr lang="th-TH" sz="2400" dirty="0">
                <a:cs typeface="+mj-cs"/>
              </a:rPr>
              <a:t>ทาง </a:t>
            </a:r>
            <a:r>
              <a:rPr lang="en-US" sz="2400" dirty="0">
                <a:cs typeface="+mj-cs"/>
              </a:rPr>
              <a:t>MOCAP </a:t>
            </a:r>
            <a:r>
              <a:rPr lang="th-TH" sz="2400" dirty="0">
                <a:cs typeface="+mj-cs"/>
              </a:rPr>
              <a:t>ขอแสดงความเสียใจเกี่ยวกับคำสั่งที่ล่าช้า ( </a:t>
            </a:r>
            <a:r>
              <a:rPr lang="en-US" sz="2400" dirty="0">
                <a:cs typeface="+mj-cs"/>
              </a:rPr>
              <a:t>order #6789 ) </a:t>
            </a:r>
            <a:r>
              <a:rPr lang="th-TH" sz="2400" dirty="0">
                <a:cs typeface="+mj-cs"/>
              </a:rPr>
              <a:t>ตามที่ท่านได้กรุณาแจ้งมา ทางเราขอดำเนินการแก้ไขข้อผิดพลาดดังนี้</a:t>
            </a:r>
            <a:endParaRPr lang="en-US" sz="2400" dirty="0">
              <a:cs typeface="+mj-cs"/>
            </a:endParaRPr>
          </a:p>
          <a:p>
            <a:pPr marL="457200" lvl="1" indent="0">
              <a:buNone/>
            </a:pPr>
            <a:endParaRPr lang="en-US" sz="2400" dirty="0"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71A574-B06B-1F14-5158-D33FA1C6E36E}"/>
              </a:ext>
            </a:extLst>
          </p:cNvPr>
          <p:cNvSpPr/>
          <p:nvPr/>
        </p:nvSpPr>
        <p:spPr>
          <a:xfrm>
            <a:off x="1546171" y="570531"/>
            <a:ext cx="39180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Introduction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th-TH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เกริ่นนำ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0199C0-DBA2-BC7A-E452-CF2B2F57BCC3}"/>
              </a:ext>
            </a:extLst>
          </p:cNvPr>
          <p:cNvSpPr/>
          <p:nvPr/>
        </p:nvSpPr>
        <p:spPr>
          <a:xfrm>
            <a:off x="1468424" y="2551837"/>
            <a:ext cx="4073551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ท้าวความก่อนถึง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th-T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ประเด็นหลักของเนื้อหา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57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516-B57A-E056-04EA-85BA34B2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993" y="240604"/>
            <a:ext cx="10018713" cy="175259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/>
              <a:t>ตัวอย่างการเกริ่นนำ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6C23F-7160-A407-9658-0643196E9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145" y="2555400"/>
            <a:ext cx="4020855" cy="3053616"/>
          </a:xfrm>
        </p:spPr>
        <p:txBody>
          <a:bodyPr>
            <a:normAutofit/>
          </a:bodyPr>
          <a:lstStyle/>
          <a:p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ตามที่ได้คุยกันไว้ </a:t>
            </a:r>
          </a:p>
          <a:p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ตามที่ได้ขอข้อมูลมา  </a:t>
            </a:r>
          </a:p>
          <a:p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ตามที่ได้แจ้งก่อนหน้า  </a:t>
            </a:r>
          </a:p>
          <a:p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ตามที่ได้ตกลงกันไว้  </a:t>
            </a:r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24017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4C8A7-3D50-A6F7-F780-5BC105018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3500" y="3429000"/>
            <a:ext cx="4895055" cy="3016889"/>
          </a:xfrm>
        </p:spPr>
        <p:txBody>
          <a:bodyPr>
            <a:normAutofit fontScale="92500" lnSpcReduction="10000"/>
          </a:bodyPr>
          <a:lstStyle/>
          <a:p>
            <a:r>
              <a:rPr lang="th-TH" sz="3200" dirty="0"/>
              <a:t>ชัดเจนตรงประเด็น</a:t>
            </a:r>
          </a:p>
          <a:p>
            <a:r>
              <a:rPr lang="th-TH" sz="3200" dirty="0"/>
              <a:t>ใช้ภาษาที่เหมาะสม</a:t>
            </a:r>
          </a:p>
          <a:p>
            <a:r>
              <a:rPr lang="en-US" sz="3200" dirty="0"/>
              <a:t>____________</a:t>
            </a:r>
            <a:endParaRPr lang="th-TH" sz="3200" dirty="0"/>
          </a:p>
          <a:p>
            <a:r>
              <a:rPr lang="th-TH" sz="3200" dirty="0"/>
              <a:t>ส่งเสริมการให้ความร่วมมือ</a:t>
            </a:r>
          </a:p>
          <a:p>
            <a:r>
              <a:rPr lang="en-US" sz="3200" dirty="0"/>
              <a:t>_____________</a:t>
            </a:r>
            <a:endParaRPr lang="th-TH" sz="3200" dirty="0"/>
          </a:p>
          <a:p>
            <a:endParaRPr lang="th-TH" sz="3200" dirty="0"/>
          </a:p>
          <a:p>
            <a:endParaRPr lang="th-TH" sz="3200" dirty="0"/>
          </a:p>
          <a:p>
            <a:endParaRPr lang="en-US" sz="32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9900283-B7C4-DDCC-6A30-2A202ED22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2650" y="1786321"/>
            <a:ext cx="4895850" cy="4961423"/>
          </a:xfrm>
        </p:spPr>
        <p:txBody>
          <a:bodyPr>
            <a:normAutofit fontScale="92500" lnSpcReduction="10000"/>
          </a:bodyPr>
          <a:lstStyle/>
          <a:p>
            <a:r>
              <a:rPr lang="th-TH" sz="3200" dirty="0"/>
              <a:t>หากมีข้อมูลมากให้แบ่งเป็นหัวข้อย่อย หรือเรียงลำดับเลข</a:t>
            </a:r>
          </a:p>
          <a:p>
            <a:pPr lvl="1"/>
            <a:r>
              <a:rPr lang="th-TH" sz="2800" dirty="0"/>
              <a:t>แต่ละย่อหน้าควรกระชับ เพื่อง่ายต่อการอ่าน และควรมีเนื้อหาที่ชัดเจนในแต่ละบท</a:t>
            </a:r>
          </a:p>
          <a:p>
            <a:pPr lvl="1"/>
            <a:r>
              <a:rPr lang="th-TH" sz="2800" dirty="0"/>
              <a:t>ย่อหน้าหนึ่งควรมีแนวคิดไปทางเดียวกัน  เพื่อประสิทธิภาพของการสื่อสาร</a:t>
            </a:r>
          </a:p>
          <a:p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E08DDD-68C1-CCEA-5C0A-CA5E166CE1ED}"/>
              </a:ext>
            </a:extLst>
          </p:cNvPr>
          <p:cNvSpPr/>
          <p:nvPr/>
        </p:nvSpPr>
        <p:spPr>
          <a:xfrm>
            <a:off x="1663500" y="219886"/>
            <a:ext cx="17411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เนื้อหา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Body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F526FB-47EB-F393-35E9-C14AF9318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071" y="-506329"/>
            <a:ext cx="3505504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7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48E9EB-C7DB-9D97-E743-564CC97FD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361" y="0"/>
            <a:ext cx="10022693" cy="16295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93C979-FF84-B823-33D3-BE4F0F47B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4153" y="1972872"/>
            <a:ext cx="4622537" cy="576262"/>
          </a:xfrm>
        </p:spPr>
        <p:txBody>
          <a:bodyPr/>
          <a:lstStyle/>
          <a:p>
            <a:r>
              <a:rPr lang="th-TH" sz="3600" b="1" dirty="0">
                <a:latin typeface="+mj-lt"/>
              </a:rPr>
              <a:t>เมื่อมีความเห็นต่าง</a:t>
            </a:r>
            <a:endParaRPr lang="en-US" sz="3600" b="1" dirty="0"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81B0E6-233E-2D0B-1579-E2486E4CF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7752" y="2735322"/>
            <a:ext cx="4895056" cy="2455862"/>
          </a:xfrm>
        </p:spPr>
        <p:txBody>
          <a:bodyPr>
            <a:noAutofit/>
          </a:bodyPr>
          <a:lstStyle/>
          <a:p>
            <a:r>
              <a:rPr lang="en-US" sz="3200" dirty="0">
                <a:cs typeface="+mj-cs"/>
              </a:rPr>
              <a:t>________________</a:t>
            </a:r>
            <a:endParaRPr lang="th-TH" sz="3200" dirty="0">
              <a:cs typeface="+mj-cs"/>
            </a:endParaRPr>
          </a:p>
          <a:p>
            <a:r>
              <a:rPr lang="th-TH" sz="3200" dirty="0">
                <a:cs typeface="+mj-cs"/>
              </a:rPr>
              <a:t>อาจเป็นอีกมุมมองหนึ่งที่น่าสนใจ</a:t>
            </a:r>
          </a:p>
          <a:p>
            <a:r>
              <a:rPr lang="th-TH" sz="3200" dirty="0">
                <a:cs typeface="+mj-cs"/>
              </a:rPr>
              <a:t>ทางบริษัท มีความเข้าใจประเด็นที่ทางคุณนำเสนอ แต่ขออนุญาตเสนอมุมมองที่ต่างออกไปดังนี้....</a:t>
            </a:r>
            <a:endParaRPr lang="en-US" sz="3200" dirty="0">
              <a:cs typeface="+mj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1E1C6C7-86F3-458C-65CB-C9B13DC79091}"/>
              </a:ext>
            </a:extLst>
          </p:cNvPr>
          <p:cNvSpPr txBox="1">
            <a:spLocks/>
          </p:cNvSpPr>
          <p:nvPr/>
        </p:nvSpPr>
        <p:spPr>
          <a:xfrm>
            <a:off x="1200944" y="1815733"/>
            <a:ext cx="460718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800" b="0" kern="1200" cap="none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600" b="1" dirty="0">
                <a:latin typeface="+mj-lt"/>
              </a:rPr>
              <a:t>เมื่อไม่สามารถให้ข้อมูลได้ทันที</a:t>
            </a:r>
            <a:endParaRPr lang="en-US" sz="3600" b="1" dirty="0">
              <a:latin typeface="+mj-lt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0F19DE0-A6A6-03B7-C26A-C1AD723F8149}"/>
              </a:ext>
            </a:extLst>
          </p:cNvPr>
          <p:cNvSpPr txBox="1">
            <a:spLocks/>
          </p:cNvSpPr>
          <p:nvPr/>
        </p:nvSpPr>
        <p:spPr>
          <a:xfrm>
            <a:off x="1200944" y="2381738"/>
            <a:ext cx="4895056" cy="31186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th-TH" sz="3200" dirty="0">
                <a:cs typeface="+mj-cs"/>
              </a:rPr>
              <a:t>ทางเราจะติดต่อโดยเร็วที่สุด / จะพยายามติดต่อกลับภายในอาทิตย์หน้า</a:t>
            </a:r>
          </a:p>
          <a:p>
            <a:pPr lvl="1"/>
            <a:r>
              <a:rPr lang="en-US" sz="3200" dirty="0">
                <a:cs typeface="+mj-cs"/>
              </a:rPr>
              <a:t>__________________</a:t>
            </a:r>
            <a:endParaRPr lang="th-TH" sz="3200" dirty="0">
              <a:cs typeface="+mj-cs"/>
            </a:endParaRPr>
          </a:p>
          <a:p>
            <a:pPr lvl="1"/>
            <a:r>
              <a:rPr lang="en-US" sz="3200" dirty="0">
                <a:cs typeface="+mj-cs"/>
              </a:rPr>
              <a:t>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19100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A4365-C3D8-C543-58D3-28B3479A9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2746" y="873420"/>
            <a:ext cx="4607188" cy="576262"/>
          </a:xfrm>
        </p:spPr>
        <p:txBody>
          <a:bodyPr/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อื่น ๆ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AD650-C3B9-8D06-1303-90CBA89EA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4878" y="1916482"/>
            <a:ext cx="4895056" cy="3874717"/>
          </a:xfrm>
        </p:spPr>
        <p:txBody>
          <a:bodyPr>
            <a:normAutofit/>
          </a:bodyPr>
          <a:lstStyle/>
          <a:p>
            <a:r>
              <a:rPr lang="th-TH" sz="3200" dirty="0">
                <a:cs typeface="+mj-cs"/>
              </a:rPr>
              <a:t>ขอบคุณที่กรุณาสละเวลาชี้แจง</a:t>
            </a:r>
          </a:p>
          <a:p>
            <a:r>
              <a:rPr lang="en-US" sz="3200" dirty="0">
                <a:cs typeface="+mj-cs"/>
              </a:rPr>
              <a:t>_______________</a:t>
            </a:r>
            <a:endParaRPr lang="th-TH" sz="3200" dirty="0">
              <a:cs typeface="+mj-cs"/>
            </a:endParaRPr>
          </a:p>
          <a:p>
            <a:r>
              <a:rPr lang="th-TH" sz="3200" dirty="0">
                <a:cs typeface="+mj-cs"/>
              </a:rPr>
              <a:t>ขอบคุณที่ให้ข้อเสนอแนะ</a:t>
            </a:r>
          </a:p>
          <a:p>
            <a:r>
              <a:rPr lang="th-TH" sz="3200" dirty="0">
                <a:cs typeface="+mj-cs"/>
              </a:rPr>
              <a:t>ขอบคุณที่แจ้งให้ทางเราได้รับทราบ</a:t>
            </a:r>
          </a:p>
          <a:p>
            <a:endParaRPr lang="th-TH" sz="3200" dirty="0">
              <a:cs typeface="+mj-cs"/>
            </a:endParaRPr>
          </a:p>
          <a:p>
            <a:endParaRPr lang="en-US" sz="3200" dirty="0"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28C98-83E3-800E-355F-98109B81E3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7967" y="1161551"/>
            <a:ext cx="4895056" cy="4629648"/>
          </a:xfrm>
        </p:spPr>
        <p:txBody>
          <a:bodyPr>
            <a:noAutofit/>
          </a:bodyPr>
          <a:lstStyle/>
          <a:p>
            <a:r>
              <a:rPr lang="en-US" sz="3200" dirty="0">
                <a:cs typeface="+mj-cs"/>
              </a:rPr>
              <a:t>_____________________</a:t>
            </a:r>
            <a:endParaRPr lang="th-TH" sz="3200" dirty="0">
              <a:cs typeface="+mj-cs"/>
            </a:endParaRPr>
          </a:p>
          <a:p>
            <a:r>
              <a:rPr lang="th-TH" sz="3200" dirty="0">
                <a:cs typeface="+mj-cs"/>
              </a:rPr>
              <a:t>กรุณาแบ่งปันข้อมูลที่จำเป็นและเหมาะสมเพื่อการดำเนินการวางแผนให้สมบูรณ์</a:t>
            </a:r>
          </a:p>
          <a:p>
            <a:r>
              <a:rPr lang="en-US" sz="3200" dirty="0">
                <a:cs typeface="+mj-cs"/>
              </a:rPr>
              <a:t>____________________</a:t>
            </a:r>
            <a:endParaRPr lang="th-TH" sz="3200" dirty="0">
              <a:cs typeface="+mj-cs"/>
            </a:endParaRPr>
          </a:p>
          <a:p>
            <a:r>
              <a:rPr lang="th-TH" sz="3200" dirty="0">
                <a:cs typeface="+mj-cs"/>
              </a:rPr>
              <a:t>ต้องขอโทษที่ทางเราไม่สามารถทำเช่นนั้นได้ โปรดพิจารณาทางเลือกอื่นที่เหมาะสม</a:t>
            </a:r>
          </a:p>
          <a:p>
            <a:endParaRPr lang="th-TH" sz="3200" dirty="0">
              <a:cs typeface="+mj-cs"/>
            </a:endParaRPr>
          </a:p>
          <a:p>
            <a:endParaRPr lang="th-TH" sz="3200" dirty="0">
              <a:cs typeface="+mj-cs"/>
            </a:endParaRPr>
          </a:p>
          <a:p>
            <a:endParaRPr lang="th-TH" sz="3200" dirty="0">
              <a:cs typeface="+mj-cs"/>
            </a:endParaRPr>
          </a:p>
          <a:p>
            <a:endParaRPr lang="th-TH" sz="3200" dirty="0">
              <a:cs typeface="+mj-cs"/>
            </a:endParaRPr>
          </a:p>
          <a:p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2421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3AC72-2F1E-6F20-AFC9-D1107C35D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419" y="2486536"/>
            <a:ext cx="10018713" cy="3840813"/>
          </a:xfrm>
        </p:spPr>
        <p:txBody>
          <a:bodyPr>
            <a:noAutofit/>
          </a:bodyPr>
          <a:lstStyle/>
          <a:p>
            <a:r>
              <a:rPr lang="th-TH" sz="3600" dirty="0">
                <a:latin typeface="+mj-lt"/>
              </a:rPr>
              <a:t>กระตุ้นในเกิดการลงมือหรือวางแผนปฎิบัติเพื่อตอบสนองความต้องการ</a:t>
            </a:r>
          </a:p>
          <a:p>
            <a:pPr lvl="1"/>
            <a:r>
              <a:rPr lang="th-TH" sz="3600" dirty="0">
                <a:latin typeface="+mj-lt"/>
              </a:rPr>
              <a:t>เนื่องด้วยเป็นข้อมูลดั่งกล่าวข้างต้นเป็นสิ่งสำคัญ ทางเราจำต้องใช้อย่างเร่งด่วน .... </a:t>
            </a:r>
          </a:p>
          <a:p>
            <a:pPr lvl="1"/>
            <a:r>
              <a:rPr lang="th-TH" sz="3600" dirty="0">
                <a:latin typeface="+mj-lt"/>
              </a:rPr>
              <a:t>ภายในสัปดาห์นี้เท่านั้น</a:t>
            </a:r>
          </a:p>
          <a:p>
            <a:pPr lvl="1"/>
            <a:r>
              <a:rPr lang="th-TH" sz="3600" dirty="0">
                <a:latin typeface="+mj-lt"/>
              </a:rPr>
              <a:t>มีจำนวนจำกัด</a:t>
            </a:r>
          </a:p>
          <a:p>
            <a:pPr lvl="1"/>
            <a:r>
              <a:rPr lang="en-US" sz="3600" dirty="0">
                <a:latin typeface="+mj-lt"/>
              </a:rPr>
              <a:t>20 </a:t>
            </a:r>
            <a:r>
              <a:rPr lang="th-TH" sz="3600" dirty="0">
                <a:latin typeface="+mj-lt"/>
              </a:rPr>
              <a:t>ชิ้นสุดท้าย</a:t>
            </a:r>
            <a:endParaRPr lang="en-US" sz="3600" dirty="0">
              <a:latin typeface="+mj-lt"/>
            </a:endParaRPr>
          </a:p>
          <a:p>
            <a:pPr marL="457200" lvl="1" indent="0">
              <a:buNone/>
            </a:pPr>
            <a:endParaRPr lang="en-US" sz="3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7F912-094A-E915-B6A6-F08B690BD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029" y="3086761"/>
            <a:ext cx="5657578" cy="38408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E7D37C-020D-4238-ED24-4705BBB8C047}"/>
              </a:ext>
            </a:extLst>
          </p:cNvPr>
          <p:cNvSpPr/>
          <p:nvPr/>
        </p:nvSpPr>
        <p:spPr>
          <a:xfrm>
            <a:off x="5672175" y="236661"/>
            <a:ext cx="62711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Call to action  ( CTA )</a:t>
            </a:r>
            <a:endParaRPr lang="th-TH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th-TH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สิ่งที่ต้องการให้ปฎิบัติ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3734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B6F15C-F516-D343-E768-84533E0034B4}"/>
              </a:ext>
            </a:extLst>
          </p:cNvPr>
          <p:cNvSpPr txBox="1"/>
          <p:nvPr/>
        </p:nvSpPr>
        <p:spPr>
          <a:xfrm>
            <a:off x="1133431" y="1955149"/>
            <a:ext cx="60977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th-TH" sz="3200" dirty="0">
                <a:cs typeface="+mj-cs"/>
              </a:rPr>
              <a:t>ขอแสดงความนับถือ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th-TH" sz="3200" dirty="0">
                <a:cs typeface="+mj-cs"/>
              </a:rPr>
              <a:t>จึงเรียนมาเพื่อ...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cs typeface="+mj-cs"/>
              </a:rPr>
              <a:t>__________________</a:t>
            </a:r>
            <a:endParaRPr lang="th-TH" sz="3200" dirty="0">
              <a:cs typeface="+mj-cs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th-TH" sz="3200" dirty="0">
                <a:cs typeface="+mj-cs"/>
              </a:rPr>
              <a:t>ขอขอบคุณที่กรุณาสละเวลาชี้แจง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th-TH" sz="3200" dirty="0">
                <a:cs typeface="+mj-cs"/>
              </a:rPr>
              <a:t>ด้วยความเคารพ</a:t>
            </a:r>
          </a:p>
          <a:p>
            <a:pPr marL="285750" indent="-285750">
              <a:buFontTx/>
              <a:buChar char="-"/>
            </a:pPr>
            <a:endParaRPr lang="th-TH" sz="3200" dirty="0"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6DF79-28EA-3A8A-40E7-DBF310DF85B8}"/>
              </a:ext>
            </a:extLst>
          </p:cNvPr>
          <p:cNvSpPr txBox="1"/>
          <p:nvPr/>
        </p:nvSpPr>
        <p:spPr>
          <a:xfrm>
            <a:off x="6471780" y="1855864"/>
            <a:ext cx="46522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th-TH" sz="3200" dirty="0">
                <a:latin typeface="Agency FB" panose="020B0503020202020204" pitchFamily="34" charset="0"/>
                <a:cs typeface="+mj-cs"/>
              </a:rPr>
              <a:t> </a:t>
            </a:r>
            <a:r>
              <a:rPr lang="th-TH" sz="3200" dirty="0">
                <a:latin typeface="+mj-lt"/>
                <a:cs typeface="+mj-cs"/>
              </a:rPr>
              <a:t>หากมีคำถามหรือข้อกังวลใด ๆ </a:t>
            </a:r>
          </a:p>
          <a:p>
            <a:pPr lvl="1"/>
            <a:r>
              <a:rPr lang="th-TH" sz="3200" dirty="0">
                <a:latin typeface="+mj-lt"/>
                <a:cs typeface="+mj-cs"/>
              </a:rPr>
              <a:t>โปรดแจ้งให้ทางเราทราบ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h-TH" sz="3200" dirty="0">
                <a:latin typeface="Agency FB" panose="020B0503020202020204" pitchFamily="34" charset="0"/>
                <a:cs typeface="+mj-cs"/>
              </a:rPr>
              <a:t> </a:t>
            </a:r>
            <a:r>
              <a:rPr lang="th-TH" sz="3200" dirty="0">
                <a:latin typeface="+mj-lt"/>
                <a:cs typeface="+mj-cs"/>
              </a:rPr>
              <a:t>รอคำตอบจากทางคุณด้วยความเคาร</a:t>
            </a:r>
            <a:r>
              <a:rPr lang="th-TH" sz="3200" dirty="0">
                <a:latin typeface="Agency FB" panose="020B0503020202020204" pitchFamily="34" charset="0"/>
                <a:cs typeface="+mj-cs"/>
              </a:rPr>
              <a:t>พ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200" dirty="0">
                <a:latin typeface="Agency FB" panose="020B0503020202020204" pitchFamily="34" charset="0"/>
                <a:cs typeface="+mj-cs"/>
              </a:rPr>
              <a:t>____________________</a:t>
            </a:r>
            <a:endParaRPr lang="th-TH" sz="3200" dirty="0">
              <a:latin typeface="Agency FB" panose="020B0503020202020204" pitchFamily="34" charset="0"/>
              <a:cs typeface="+mj-cs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3200" dirty="0">
              <a:latin typeface="Agency FB" panose="020B0503020202020204" pitchFamily="34" charset="0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D5F90-0F55-DBF2-9463-7063A6DFE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573" y="4026007"/>
            <a:ext cx="3871296" cy="31701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14BCDB-DF78-9A19-7B07-7866A1AC3847}"/>
              </a:ext>
            </a:extLst>
          </p:cNvPr>
          <p:cNvSpPr/>
          <p:nvPr/>
        </p:nvSpPr>
        <p:spPr>
          <a:xfrm>
            <a:off x="2609500" y="101538"/>
            <a:ext cx="54448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Closing Sentence </a:t>
            </a:r>
            <a:endParaRPr lang="th-TH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th-TH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ประโยค</a:t>
            </a:r>
            <a:r>
              <a:rPr lang="th-TH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ปิดท้าย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09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029C-E70B-E960-871A-69A5002F3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624" y="0"/>
            <a:ext cx="10018713" cy="175259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/>
              <a:t>ตรวจสอบไฟล์แนบ และ ลิงก์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3B1FC-6A95-11A5-AEA3-34FB87CE5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04165"/>
            <a:ext cx="10018713" cy="3787036"/>
          </a:xfrm>
        </p:spPr>
        <p:txBody>
          <a:bodyPr>
            <a:normAutofit/>
          </a:bodyPr>
          <a:lstStyle/>
          <a:p>
            <a:r>
              <a:rPr lang="th-TH" sz="3200" dirty="0">
                <a:cs typeface="+mj-cs"/>
              </a:rPr>
              <a:t>ให้แน่ใจว่าเป็นไฟล์ที่ใช่ และ ลิงก์ไปยังข้อมูลที่ถูกต้อง </a:t>
            </a:r>
          </a:p>
          <a:p>
            <a:r>
              <a:rPr lang="th-TH" sz="3200" dirty="0">
                <a:cs typeface="+mj-cs"/>
              </a:rPr>
              <a:t>การตั้งชื่อไฟล์ก็มีความสำคัญ เช่น ชื่อโครงการ หรือ ชื่อเอกสาร ให้มีความเกี่ยวข้องกับ </a:t>
            </a:r>
            <a:r>
              <a:rPr lang="en-US" sz="3200" dirty="0">
                <a:cs typeface="+mj-cs"/>
              </a:rPr>
              <a:t>email </a:t>
            </a:r>
            <a:r>
              <a:rPr lang="th-TH" sz="3200" dirty="0">
                <a:cs typeface="+mj-cs"/>
              </a:rPr>
              <a:t>ฉบับนั้น ๆ</a:t>
            </a:r>
          </a:p>
          <a:p>
            <a:r>
              <a:rPr lang="en-US" sz="3200" dirty="0">
                <a:cs typeface="+mj-cs"/>
              </a:rPr>
              <a:t>____________________________</a:t>
            </a:r>
            <a:endParaRPr lang="th-TH" sz="3200" dirty="0">
              <a:cs typeface="+mj-cs"/>
            </a:endParaRPr>
          </a:p>
          <a:p>
            <a:r>
              <a:rPr lang="en-US" sz="3200" dirty="0">
                <a:cs typeface="+mj-cs"/>
              </a:rPr>
              <a:t>____________________________</a:t>
            </a:r>
            <a:endParaRPr lang="th-TH" sz="3200" dirty="0">
              <a:cs typeface="+mj-cs"/>
            </a:endParaRPr>
          </a:p>
          <a:p>
            <a:pPr marL="0" indent="0">
              <a:buNone/>
            </a:pPr>
            <a:endParaRPr lang="en-US" sz="3200" dirty="0"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5A9CC-52D3-B648-2FF2-8D385B644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379" y="3864605"/>
            <a:ext cx="2999492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2BC0F0-3654-F2C7-A104-866B8F7819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ช่องทางการสื่อสารในปัจจุบัน</a:t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และการใช้สื่ออย่างเหมาะสม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79B841E-4E54-A5C2-7F93-8CED34C42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9596" y="4347716"/>
            <a:ext cx="6987645" cy="1928544"/>
          </a:xfrm>
        </p:spPr>
        <p:txBody>
          <a:bodyPr>
            <a:normAutofit/>
          </a:bodyPr>
          <a:lstStyle/>
          <a:p>
            <a:r>
              <a:rPr lang="th-TH" sz="6000" dirty="0"/>
              <a:t>ช่องทางการสื่อสารในปัจจุบัน</a:t>
            </a:r>
            <a:br>
              <a:rPr lang="th-TH" sz="6000" dirty="0"/>
            </a:br>
            <a:r>
              <a:rPr lang="th-TH" sz="6000" dirty="0"/>
              <a:t>และการใช้สื่ออย่างเหมาะสม</a:t>
            </a:r>
            <a:endParaRPr lang="en-US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2AD16-0CF6-354E-4207-B85D0BDBD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228" y="182880"/>
            <a:ext cx="9417772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ECC5-47EE-6B07-606C-CB92D2B2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/>
              <a:t>หลักการตั้งชื่อไฟล์งาน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84987-AB9E-3B0E-8CA0-013F08611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978067"/>
            <a:ext cx="10018713" cy="4172212"/>
          </a:xfrm>
        </p:spPr>
        <p:txBody>
          <a:bodyPr>
            <a:noAutofit/>
          </a:bodyPr>
          <a:lstStyle/>
          <a:p>
            <a:r>
              <a:rPr lang="th-TH" sz="3200" dirty="0">
                <a:cs typeface="+mj-cs"/>
              </a:rPr>
              <a:t>ควรระบุเนื้อหาให้เข้าใจได้ทันที  ไม่คลุมเครือ เช่น “รายงานฉบับที่ </a:t>
            </a:r>
            <a:r>
              <a:rPr lang="en-US" sz="3200" dirty="0">
                <a:cs typeface="+mj-cs"/>
              </a:rPr>
              <a:t>3/5</a:t>
            </a:r>
          </a:p>
          <a:p>
            <a:r>
              <a:rPr lang="th-TH" sz="3200" dirty="0">
                <a:cs typeface="+mj-cs"/>
              </a:rPr>
              <a:t>ใช้รูปแบบสม่ำเสมอ เพื่อความสะดวกในการจัดระเบียบ และค้นหา</a:t>
            </a:r>
          </a:p>
          <a:p>
            <a:r>
              <a:rPr lang="en-US" sz="3200" dirty="0">
                <a:cs typeface="+mj-cs"/>
              </a:rPr>
              <a:t>__________________________</a:t>
            </a:r>
            <a:endParaRPr lang="th-TH" sz="3200" dirty="0">
              <a:cs typeface="+mj-cs"/>
            </a:endParaRPr>
          </a:p>
          <a:p>
            <a:r>
              <a:rPr lang="th-TH" sz="3200" dirty="0">
                <a:cs typeface="+mj-cs"/>
              </a:rPr>
              <a:t>ชื่อผู้สร้างหน่วยงาน เช่น รายงานการประชุม แผนกการตลาด </a:t>
            </a:r>
            <a:r>
              <a:rPr lang="en-US" sz="3200" dirty="0">
                <a:cs typeface="+mj-cs"/>
              </a:rPr>
              <a:t>15-9-68</a:t>
            </a:r>
          </a:p>
          <a:p>
            <a:r>
              <a:rPr lang="en-US" sz="3200" dirty="0">
                <a:cs typeface="+mj-cs"/>
              </a:rPr>
              <a:t>________________________</a:t>
            </a:r>
          </a:p>
          <a:p>
            <a:r>
              <a:rPr lang="th-TH" sz="3200" dirty="0">
                <a:cs typeface="+mj-cs"/>
              </a:rPr>
              <a:t>ใช่ ( </a:t>
            </a:r>
            <a:r>
              <a:rPr lang="en-US" sz="3200" dirty="0">
                <a:cs typeface="+mj-cs"/>
              </a:rPr>
              <a:t>- </a:t>
            </a:r>
            <a:r>
              <a:rPr lang="th-TH" sz="3200" dirty="0">
                <a:cs typeface="+mj-cs"/>
              </a:rPr>
              <a:t>) แทนการเว้นวรรค เช่น</a:t>
            </a:r>
            <a:r>
              <a:rPr lang="en-US" sz="3200" dirty="0">
                <a:cs typeface="+mj-cs"/>
              </a:rPr>
              <a:t> ProjectReport-15-9-68-v1 / </a:t>
            </a:r>
            <a:r>
              <a:rPr lang="th-TH" sz="3200" dirty="0">
                <a:cs typeface="+mj-cs"/>
              </a:rPr>
              <a:t>โครงการวิจัย </a:t>
            </a:r>
            <a:r>
              <a:rPr lang="en-US" sz="3200" dirty="0">
                <a:cs typeface="+mj-cs"/>
              </a:rPr>
              <a:t>XXX re-1</a:t>
            </a:r>
          </a:p>
        </p:txBody>
      </p:sp>
    </p:spTree>
    <p:extLst>
      <p:ext uri="{BB962C8B-B14F-4D97-AF65-F5344CB8AC3E}">
        <p14:creationId xmlns:p14="http://schemas.microsoft.com/office/powerpoint/2010/main" val="178289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1D36-DA65-B903-A35D-9A23E8D5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833" y="190500"/>
            <a:ext cx="10018713" cy="1752599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th-TH" dirty="0"/>
              <a:t>อ่านทบทวนและตรวจสอบก่อนส่งออก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EDFEF-7DAF-F56E-099D-DB779591D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227157"/>
            <a:ext cx="5981015" cy="3526465"/>
          </a:xfrm>
        </p:spPr>
        <p:txBody>
          <a:bodyPr>
            <a:normAutofit/>
          </a:bodyPr>
          <a:lstStyle/>
          <a:p>
            <a:r>
              <a:rPr lang="th-TH" sz="3600" dirty="0"/>
              <a:t>การสะกดคำ และ คำศัพท์ หากไม่แน่ใจให้สอบถามหรือถามผู้รู้</a:t>
            </a:r>
          </a:p>
          <a:p>
            <a:r>
              <a:rPr lang="th-TH" sz="3600" dirty="0"/>
              <a:t>ใส่ใจในรายละเอียด ไม่มองข้าม</a:t>
            </a:r>
            <a:endParaRPr lang="en-US" sz="3600" dirty="0"/>
          </a:p>
          <a:p>
            <a:r>
              <a:rPr lang="en-US" sz="3600" dirty="0"/>
              <a:t>____________________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2E16D-4F5C-C57E-3FA8-8D901B524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186" y="2614816"/>
            <a:ext cx="5419814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1D06AD-7601-3061-22C4-AB76D6D4E5D9}"/>
              </a:ext>
            </a:extLst>
          </p:cNvPr>
          <p:cNvSpPr/>
          <p:nvPr/>
        </p:nvSpPr>
        <p:spPr>
          <a:xfrm>
            <a:off x="1757378" y="1075906"/>
            <a:ext cx="5370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 off signature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0A8B12-AB16-313D-CCEE-1BB3DE9F86D7}"/>
              </a:ext>
            </a:extLst>
          </p:cNvPr>
          <p:cNvSpPr/>
          <p:nvPr/>
        </p:nvSpPr>
        <p:spPr>
          <a:xfrm>
            <a:off x="1563137" y="2299426"/>
            <a:ext cx="5984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Contact information</a:t>
            </a:r>
          </a:p>
        </p:txBody>
      </p:sp>
      <p:pic>
        <p:nvPicPr>
          <p:cNvPr id="5" name="Picture 4" descr="A close-up of a contact us&#10;&#10;AI-generated content may be incorrect.">
            <a:extLst>
              <a:ext uri="{FF2B5EF4-FFF2-40B4-BE49-F238E27FC236}">
                <a16:creationId xmlns:a16="http://schemas.microsoft.com/office/drawing/2014/main" id="{FD0722F3-65CA-B173-DF50-EDC2BE74D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39" y="3211752"/>
            <a:ext cx="5942461" cy="364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8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6AF3D-8835-D973-3766-0FB8C865C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เรื่องของภาษา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175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BCE9A-2D1D-CFD3-D5FD-368D93A64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961" y="1615857"/>
            <a:ext cx="7672217" cy="620038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การเว้นวรรค</a:t>
            </a:r>
          </a:p>
          <a:p>
            <a:pPr lvl="1"/>
            <a:r>
              <a:rPr lang="th-TH" sz="3600" dirty="0">
                <a:cs typeface="+mj-cs"/>
              </a:rPr>
              <a:t>ตระกูลนี้ชั่ว ลูกชั่ว หลานไม่เคยทำผิด</a:t>
            </a:r>
          </a:p>
          <a:p>
            <a:r>
              <a:rPr lang="th-TH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ภาษาพูด ภาษาเขียน</a:t>
            </a:r>
          </a:p>
          <a:p>
            <a:pPr lvl="1"/>
            <a:r>
              <a:rPr lang="th-TH" sz="3600" dirty="0">
                <a:cs typeface="+mj-cs"/>
              </a:rPr>
              <a:t>ทำไมหรือ /  ทำไมเหรอ</a:t>
            </a:r>
          </a:p>
          <a:p>
            <a:r>
              <a:rPr lang="th-TH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การสะกดคำ</a:t>
            </a:r>
          </a:p>
          <a:p>
            <a:pPr lvl="1"/>
            <a:r>
              <a:rPr lang="th-TH" sz="3600">
                <a:cs typeface="+mj-cs"/>
              </a:rPr>
              <a:t>คะ ค่ะ </a:t>
            </a:r>
            <a:r>
              <a:rPr lang="th-TH" sz="3600" dirty="0">
                <a:cs typeface="+mj-cs"/>
              </a:rPr>
              <a:t>( นะค่ะ ไม่มีในโลก นะคะ )</a:t>
            </a:r>
            <a:endParaRPr lang="en-US" sz="3600" dirty="0">
              <a:cs typeface="+mj-cs"/>
            </a:endParaRPr>
          </a:p>
          <a:p>
            <a:r>
              <a:rPr lang="th-TH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คำทับศัพท์ภาษาอังกฤษ</a:t>
            </a:r>
          </a:p>
          <a:p>
            <a:pPr lvl="1"/>
            <a:r>
              <a:rPr lang="th-TH" sz="3600" dirty="0">
                <a:cs typeface="+mj-cs"/>
              </a:rPr>
              <a:t>แสตมป์  / เซ็นเตอร์ / กรุ๊ป</a:t>
            </a:r>
          </a:p>
          <a:p>
            <a:pPr marL="457200" lvl="1" indent="0">
              <a:buNone/>
            </a:pPr>
            <a:r>
              <a:rPr lang="th-TH" sz="3600" dirty="0">
                <a:cs typeface="+mj-cs"/>
              </a:rPr>
              <a:t> </a:t>
            </a:r>
          </a:p>
          <a:p>
            <a:pPr marL="457200" lvl="1" indent="0">
              <a:buNone/>
            </a:pPr>
            <a:endParaRPr lang="th-TH" sz="3600" dirty="0">
              <a:cs typeface="+mj-cs"/>
            </a:endParaRPr>
          </a:p>
          <a:p>
            <a:pPr marL="457200" lvl="1" indent="0">
              <a:buNone/>
            </a:pPr>
            <a:endParaRPr lang="th-TH" sz="3600" dirty="0">
              <a:cs typeface="+mj-cs"/>
            </a:endParaRPr>
          </a:p>
          <a:p>
            <a:endParaRPr lang="en-US" sz="3600" dirty="0"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F85F2-6A7D-1A8F-83CB-A4D342539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94" y="5399761"/>
            <a:ext cx="1219200" cy="121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7D995D-ADF8-7CBB-8294-6D1F2F6C03B7}"/>
              </a:ext>
            </a:extLst>
          </p:cNvPr>
          <p:cNvSpPr/>
          <p:nvPr/>
        </p:nvSpPr>
        <p:spPr>
          <a:xfrm>
            <a:off x="9040078" y="1365337"/>
            <a:ext cx="15456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ภาษา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2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17FD0-6A7F-E558-6F67-F48BE035F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778" y="1446757"/>
            <a:ext cx="10018713" cy="5411243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ภาษาไม่ชัดเจน ไม่สัมพันธ์กัน</a:t>
            </a:r>
          </a:p>
          <a:p>
            <a:pPr lvl="1"/>
            <a:r>
              <a:rPr lang="th-TH" sz="3200" dirty="0">
                <a:cs typeface="+mj-cs"/>
              </a:rPr>
              <a:t>ฝนตกหนัก แม่จึงคลุกข้าวให้แมว</a:t>
            </a:r>
          </a:p>
          <a:p>
            <a:pPr lvl="1"/>
            <a:r>
              <a:rPr lang="th-TH" sz="3200" dirty="0">
                <a:cs typeface="+mj-cs"/>
              </a:rPr>
              <a:t>ปัญหานี้ ฉันคิดว่าแก้ยาก แต่ถ้าจะแก้ก็ง่ายนิด</a:t>
            </a:r>
          </a:p>
          <a:p>
            <a:pPr lvl="1"/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ใช้คำไม่เหมาะสม	</a:t>
            </a:r>
          </a:p>
          <a:p>
            <a:pPr lvl="1"/>
            <a:r>
              <a:rPr lang="th-TH" sz="3200" dirty="0">
                <a:cs typeface="+mj-cs"/>
              </a:rPr>
              <a:t>เขาถูกยกย่อง  / ประธานถูกรับเชิญ / ฉันดีใจที่ต้องออกไปรับ</a:t>
            </a:r>
          </a:p>
          <a:p>
            <a:pPr lvl="1"/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ใช้คำผิดความหมาย</a:t>
            </a:r>
          </a:p>
          <a:p>
            <a:pPr lvl="1"/>
            <a:r>
              <a:rPr lang="th-TH" sz="3200" dirty="0">
                <a:cs typeface="+mj-cs"/>
              </a:rPr>
              <a:t>เขาเข้า ๆ ออก ๆ โรงพยาบาลมาสักพักหนึ่งแล้ว เราคาดหวังว่า คราวนี้เขาคงอยู่ได้ไม่นาน </a:t>
            </a:r>
          </a:p>
          <a:p>
            <a:pPr marL="457200" lvl="1" indent="0">
              <a:buNone/>
            </a:pPr>
            <a:endParaRPr lang="th-TH" sz="3200" dirty="0">
              <a:cs typeface="+mj-cs"/>
            </a:endParaRPr>
          </a:p>
          <a:p>
            <a:pPr marL="457200" lvl="1" indent="0">
              <a:buNone/>
            </a:pPr>
            <a:endParaRPr lang="th-TH" sz="3200" dirty="0">
              <a:cs typeface="+mj-cs"/>
            </a:endParaRPr>
          </a:p>
          <a:p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56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0465C-C96D-285C-52AB-404599A51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883" y="501043"/>
            <a:ext cx="10018713" cy="7064678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ภาษากำกวม</a:t>
            </a:r>
          </a:p>
          <a:p>
            <a:pPr lvl="1"/>
            <a:r>
              <a:rPr lang="th-TH" sz="3200" dirty="0">
                <a:cs typeface="+mj-cs"/>
              </a:rPr>
              <a:t>เธอขนข้าวของเขาไป</a:t>
            </a:r>
          </a:p>
          <a:p>
            <a:pPr lvl="1"/>
            <a:r>
              <a:rPr lang="th-TH" sz="3200" dirty="0">
                <a:cs typeface="+mj-cs"/>
              </a:rPr>
              <a:t>คนขนขยะออกจากบ้านเมื่อเช้านี้</a:t>
            </a:r>
          </a:p>
          <a:p>
            <a:pPr lvl="1"/>
            <a:r>
              <a:rPr lang="th-TH" sz="3200" dirty="0">
                <a:cs typeface="+mj-cs"/>
              </a:rPr>
              <a:t>เขาทาสีบ้านที่เขาซื้อเมื่อเดือนก่อน</a:t>
            </a:r>
          </a:p>
          <a:p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เนื้อความไม่สัมพันธ์กัน</a:t>
            </a:r>
          </a:p>
          <a:p>
            <a:pPr lvl="1"/>
            <a:r>
              <a:rPr lang="th-TH" sz="3200" dirty="0">
                <a:cs typeface="+mj-cs"/>
              </a:rPr>
              <a:t>เขาสวมกางเกงขายาวเหนือเข่า </a:t>
            </a:r>
          </a:p>
          <a:p>
            <a:pPr lvl="1"/>
            <a:r>
              <a:rPr lang="th-TH" sz="3200" dirty="0">
                <a:cs typeface="+mj-cs"/>
              </a:rPr>
              <a:t>ฉันขยับขึ้นลุกนั่ง</a:t>
            </a:r>
          </a:p>
          <a:p>
            <a:endParaRPr lang="en-US" sz="3200" dirty="0"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291DF1-D7EF-8767-6C73-75315B9728AE}"/>
              </a:ext>
            </a:extLst>
          </p:cNvPr>
          <p:cNvSpPr txBox="1"/>
          <p:nvPr/>
        </p:nvSpPr>
        <p:spPr>
          <a:xfrm>
            <a:off x="6344411" y="2463722"/>
            <a:ext cx="5640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ใช้สำนวนต่างประเทศ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th-TH" sz="3200" dirty="0"/>
              <a:t>เขาเข้ามาในห้องพร้อมกับช่อดอกไม้ในมือ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th-TH" sz="3200" dirty="0"/>
              <a:t>ฉันพบตัวเองอยู่ในบ้านคนเดียว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555229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BDAC7E-BBA6-EB6F-0E5A-EC20A558E0AB}"/>
              </a:ext>
            </a:extLst>
          </p:cNvPr>
          <p:cNvSpPr txBox="1"/>
          <p:nvPr/>
        </p:nvSpPr>
        <p:spPr>
          <a:xfrm>
            <a:off x="6890491" y="1761189"/>
            <a:ext cx="5301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coffee please</a:t>
            </a:r>
          </a:p>
          <a:p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45A550-957C-A8D6-864C-72934CA2B8EA}"/>
              </a:ext>
            </a:extLst>
          </p:cNvPr>
          <p:cNvSpPr/>
          <p:nvPr/>
        </p:nvSpPr>
        <p:spPr>
          <a:xfrm>
            <a:off x="1593691" y="3376628"/>
            <a:ext cx="4256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eat, kids.</a:t>
            </a:r>
          </a:p>
        </p:txBody>
      </p:sp>
    </p:spTree>
    <p:extLst>
      <p:ext uri="{BB962C8B-B14F-4D97-AF65-F5344CB8AC3E}">
        <p14:creationId xmlns:p14="http://schemas.microsoft.com/office/powerpoint/2010/main" val="14064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2F73-D990-C31B-8A85-BF63B6323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369" y="190500"/>
            <a:ext cx="10018713" cy="1752599"/>
          </a:xfrm>
        </p:spPr>
        <p:txBody>
          <a:bodyPr>
            <a:normAutofit/>
          </a:bodyPr>
          <a:lstStyle/>
          <a:p>
            <a:r>
              <a:rPr lang="th-TH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ประโยคกำกวม</a:t>
            </a:r>
            <a:br>
              <a:rPr lang="th-TH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คือประโยคที่ตีความได้มากกว่า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th-TH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ความหมาย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88648-7834-FE53-C728-7F4F7E24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408" y="2404475"/>
            <a:ext cx="5179491" cy="426302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4000" dirty="0">
                <a:cs typeface="+mj-cs"/>
              </a:rPr>
              <a:t>ช้างเหยียบแก้วแตก</a:t>
            </a:r>
          </a:p>
          <a:p>
            <a:r>
              <a:rPr lang="th-TH" sz="4000" dirty="0">
                <a:cs typeface="+mj-cs"/>
              </a:rPr>
              <a:t>คุณจะไปเลยหรือ </a:t>
            </a:r>
          </a:p>
          <a:p>
            <a:r>
              <a:rPr lang="th-TH" sz="4000" dirty="0">
                <a:cs typeface="+mj-cs"/>
              </a:rPr>
              <a:t>งานนี้เปิดโอกาสให้นักท่องเที่ยวมีส่วนร่วมในการทำลายกระดาษสา</a:t>
            </a:r>
          </a:p>
          <a:p>
            <a:r>
              <a:rPr lang="th-TH" sz="4000" dirty="0">
                <a:cs typeface="+mj-cs"/>
              </a:rPr>
              <a:t>มันอยู่บนโต๊ะในครัว</a:t>
            </a:r>
          </a:p>
          <a:p>
            <a:endParaRPr lang="en-US" sz="4000" dirty="0"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E504A-0FC0-2242-91AB-E3F087ECF351}"/>
              </a:ext>
            </a:extLst>
          </p:cNvPr>
          <p:cNvSpPr txBox="1"/>
          <p:nvPr/>
        </p:nvSpPr>
        <p:spPr>
          <a:xfrm>
            <a:off x="6693119" y="2577611"/>
            <a:ext cx="5498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4000" dirty="0">
                <a:cs typeface="+mj-cs"/>
              </a:rPr>
              <a:t>ฉันไปเที่ยวกับเพื่อนต่างจังหวัด</a:t>
            </a:r>
            <a:endParaRPr lang="en-US" sz="4000" dirty="0">
              <a:cs typeface="+mj-cs"/>
            </a:endParaRPr>
          </a:p>
          <a:p>
            <a:endParaRPr lang="th-TH" sz="4000" dirty="0"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4000" dirty="0">
                <a:cs typeface="+mj-cs"/>
              </a:rPr>
              <a:t>ช่างทำผมให้เธออายุน้อย</a:t>
            </a:r>
            <a:endParaRPr lang="en-US" sz="4000" dirty="0">
              <a:cs typeface="+mj-cs"/>
            </a:endParaRPr>
          </a:p>
          <a:p>
            <a:endParaRPr lang="th-TH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07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132E8-3108-3E68-0D3D-278604FE0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369" y="-168578"/>
            <a:ext cx="10018713" cy="1752599"/>
          </a:xfrm>
        </p:spPr>
        <p:txBody>
          <a:bodyPr/>
          <a:lstStyle/>
          <a:p>
            <a:r>
              <a:rPr lang="th-TH" dirty="0"/>
              <a:t>เลี่ยงการใช้คำสะกดที่ผิด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EE91D6-3FB9-58E7-D97E-6317AF244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551" y="1390389"/>
            <a:ext cx="3913981" cy="5556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5D24CF-AB1D-179E-331A-E54798E58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698" y="1390390"/>
            <a:ext cx="3716772" cy="5511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A20C80-28F7-8FCA-6B58-F9701D51A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636" y="1478071"/>
            <a:ext cx="3990584" cy="53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4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BA7F3-2F60-FE8E-909F-846A5D2B8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786" y="300199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en-US" sz="8800" dirty="0"/>
              <a:t> Electronic Mail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C2F613-F024-1BDB-07F6-0F48EC917A4B}"/>
              </a:ext>
            </a:extLst>
          </p:cNvPr>
          <p:cNvSpPr/>
          <p:nvPr/>
        </p:nvSpPr>
        <p:spPr>
          <a:xfrm>
            <a:off x="1708448" y="1843963"/>
            <a:ext cx="31373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 Mail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021C10-E2BC-8EB2-CA71-CCE86B0103DA}"/>
              </a:ext>
            </a:extLst>
          </p:cNvPr>
          <p:cNvSpPr/>
          <p:nvPr/>
        </p:nvSpPr>
        <p:spPr>
          <a:xfrm>
            <a:off x="2728602" y="3387727"/>
            <a:ext cx="28023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/>
                <a:solidFill>
                  <a:schemeClr val="accent3"/>
                </a:solidFill>
              </a:rPr>
              <a:t>email</a:t>
            </a:r>
            <a:endParaRPr lang="en-US" sz="8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179C17-17EF-7916-4D42-02359E76B791}"/>
              </a:ext>
            </a:extLst>
          </p:cNvPr>
          <p:cNvSpPr/>
          <p:nvPr/>
        </p:nvSpPr>
        <p:spPr>
          <a:xfrm>
            <a:off x="1481786" y="5111251"/>
            <a:ext cx="37545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e-Mail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F45C2-6EC9-BC36-CB95-B29FC56CA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226" y="2422067"/>
            <a:ext cx="4862465" cy="44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81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22A242-85CD-67D8-ECDD-B71FD9FAC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111" y="158864"/>
            <a:ext cx="6489988" cy="65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94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A50-FCEE-C86E-E032-9914E9352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00324" y="-300625"/>
            <a:ext cx="10018713" cy="1752599"/>
          </a:xfrm>
        </p:spPr>
        <p:txBody>
          <a:bodyPr/>
          <a:lstStyle/>
          <a:p>
            <a:r>
              <a:rPr lang="th-TH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ข้อควรรู้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E0793-0BDE-2CF6-DEC9-F7DD55D0B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4520" y="876822"/>
            <a:ext cx="4895055" cy="5223353"/>
          </a:xfrm>
        </p:spPr>
        <p:txBody>
          <a:bodyPr>
            <a:noAutofit/>
          </a:bodyPr>
          <a:lstStyle/>
          <a:p>
            <a:r>
              <a:rPr lang="th-TH" sz="3200" dirty="0">
                <a:latin typeface="+mj-lt"/>
                <a:cs typeface="+mj-cs"/>
              </a:rPr>
              <a:t>ไม่ใช้ </a:t>
            </a:r>
            <a:r>
              <a:rPr lang="en-US" sz="3200" dirty="0">
                <a:latin typeface="+mj-lt"/>
                <a:cs typeface="+mj-cs"/>
              </a:rPr>
              <a:t>free email </a:t>
            </a:r>
            <a:r>
              <a:rPr lang="th-TH" sz="3200" dirty="0">
                <a:latin typeface="+mj-lt"/>
                <a:cs typeface="+mj-cs"/>
              </a:rPr>
              <a:t>ในงานธุรกิจ</a:t>
            </a:r>
          </a:p>
          <a:p>
            <a:r>
              <a:rPr lang="th-TH" sz="3200" dirty="0">
                <a:latin typeface="+mj-lt"/>
                <a:cs typeface="+mj-cs"/>
              </a:rPr>
              <a:t>เนื้อหาใน </a:t>
            </a:r>
            <a:r>
              <a:rPr lang="en-US" sz="3200" dirty="0">
                <a:latin typeface="+mj-lt"/>
                <a:cs typeface="+mj-cs"/>
              </a:rPr>
              <a:t>email </a:t>
            </a:r>
            <a:r>
              <a:rPr lang="th-TH" sz="3200" dirty="0">
                <a:latin typeface="+mj-lt"/>
                <a:cs typeface="+mj-cs"/>
              </a:rPr>
              <a:t>สามารถนำมาเป็นหลักฐานอ้างอิงทางศาลได้</a:t>
            </a:r>
          </a:p>
          <a:p>
            <a:r>
              <a:rPr lang="th-TH" sz="3200" dirty="0">
                <a:latin typeface="+mj-lt"/>
                <a:cs typeface="+mj-cs"/>
              </a:rPr>
              <a:t>ไม่ควรใช้คำแสลงหรือคำสบถ </a:t>
            </a:r>
          </a:p>
          <a:p>
            <a:r>
              <a:rPr lang="en-US" sz="3200" dirty="0">
                <a:latin typeface="+mj-lt"/>
                <a:cs typeface="+mj-cs"/>
              </a:rPr>
              <a:t>______________________</a:t>
            </a:r>
            <a:endParaRPr lang="th-TH" sz="3200" dirty="0">
              <a:latin typeface="+mj-lt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63C73-D858-A995-A94E-9B84C8371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7967" y="1615858"/>
            <a:ext cx="4895056" cy="5014586"/>
          </a:xfrm>
        </p:spPr>
        <p:txBody>
          <a:bodyPr>
            <a:noAutofit/>
          </a:bodyPr>
          <a:lstStyle/>
          <a:p>
            <a:r>
              <a:rPr lang="th-TH" sz="3200" dirty="0"/>
              <a:t>ไม่ควรเช็ค </a:t>
            </a:r>
            <a:r>
              <a:rPr lang="en-US" sz="3200" dirty="0"/>
              <a:t>email </a:t>
            </a:r>
            <a:r>
              <a:rPr lang="th-TH" sz="3200" dirty="0"/>
              <a:t>บ่อยจนเสียงานอื่น ยกเว้นในกรณีพิเศษที่ต้องการติดตามอย่างใกล้ชิด</a:t>
            </a:r>
          </a:p>
          <a:p>
            <a:r>
              <a:rPr lang="th-TH" sz="3200" dirty="0"/>
              <a:t>หากมี </a:t>
            </a:r>
            <a:r>
              <a:rPr lang="en-US" sz="3200" dirty="0"/>
              <a:t>email </a:t>
            </a:r>
            <a:r>
              <a:rPr lang="th-TH" sz="3200" dirty="0"/>
              <a:t>หลายฉบับควรลำดับความสำคัญ โดยอาจตอบสั้น ๆ ว่า      “ ได้รับ </a:t>
            </a:r>
            <a:r>
              <a:rPr lang="en-US" sz="3200" dirty="0"/>
              <a:t>e mail </a:t>
            </a:r>
            <a:r>
              <a:rPr lang="th-TH" sz="3200" dirty="0"/>
              <a:t>จากทางคุณแล้ว</a:t>
            </a:r>
            <a:r>
              <a:rPr lang="en-US" sz="3200" dirty="0"/>
              <a:t> </a:t>
            </a:r>
            <a:r>
              <a:rPr lang="th-TH" sz="3200" dirty="0"/>
              <a:t>จะรีบตอบกลับโดยเร็วที่สุดครับ</a:t>
            </a:r>
            <a:r>
              <a:rPr lang="en-US" sz="3200" dirty="0"/>
              <a:t>”</a:t>
            </a:r>
          </a:p>
          <a:p>
            <a:pPr marL="0" indent="0">
              <a:buNone/>
            </a:pPr>
            <a:endParaRPr lang="th-TH" sz="3200" dirty="0"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48653-9875-83EB-6C22-436FCC70E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264" y="5823945"/>
            <a:ext cx="1131518" cy="103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5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22ABF-E6E0-5779-D05A-E147ACF71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1227551"/>
            <a:ext cx="4895055" cy="4563649"/>
          </a:xfrm>
        </p:spPr>
        <p:txBody>
          <a:bodyPr>
            <a:noAutofit/>
          </a:bodyPr>
          <a:lstStyle/>
          <a:p>
            <a:r>
              <a:rPr lang="th-TH" sz="3200" dirty="0">
                <a:cs typeface="+mj-cs"/>
              </a:rPr>
              <a:t>บางกิจกรรมไม่เหมาะกับการใช้ </a:t>
            </a:r>
            <a:r>
              <a:rPr lang="en-US" sz="3200" dirty="0">
                <a:cs typeface="+mj-cs"/>
              </a:rPr>
              <a:t>email </a:t>
            </a:r>
            <a:r>
              <a:rPr lang="th-TH" sz="3200" dirty="0">
                <a:cs typeface="+mj-cs"/>
              </a:rPr>
              <a:t>เช่น การระดมความคิด หรือ กรณีที่ต้องการแจ้ง หรือ รับทราบอย่างเร่งด่วน ควรใช้การสื่อสารแบบอื่น เช่น โทรศัพท์ </a:t>
            </a:r>
          </a:p>
          <a:p>
            <a:r>
              <a:rPr lang="th-TH" sz="3200" dirty="0">
                <a:cs typeface="+mj-cs"/>
              </a:rPr>
              <a:t>มีคำแนะนำให้เริ่มเขียนเนื้อหา </a:t>
            </a:r>
            <a:r>
              <a:rPr lang="en-US" sz="3200" dirty="0">
                <a:cs typeface="+mj-cs"/>
              </a:rPr>
              <a:t>email </a:t>
            </a:r>
            <a:r>
              <a:rPr lang="th-TH" sz="3200" dirty="0">
                <a:cs typeface="+mj-cs"/>
              </a:rPr>
              <a:t>ก่อน พร้อมแนบไฟล์ หรือ ลิงก์</a:t>
            </a:r>
            <a:r>
              <a:rPr lang="en-US" sz="3200" dirty="0">
                <a:cs typeface="+mj-cs"/>
              </a:rPr>
              <a:t>           </a:t>
            </a:r>
            <a:r>
              <a:rPr lang="th-TH" sz="3200" dirty="0">
                <a:cs typeface="+mj-cs"/>
              </a:rPr>
              <a:t> (หากมี) ให้เรียบร้อยก่อน จึงเขียน</a:t>
            </a:r>
            <a:r>
              <a:rPr lang="en-US" sz="3200" dirty="0">
                <a:cs typeface="+mj-cs"/>
              </a:rPr>
              <a:t> email address </a:t>
            </a:r>
            <a:r>
              <a:rPr lang="th-TH" sz="3200" dirty="0">
                <a:cs typeface="+mj-cs"/>
              </a:rPr>
              <a:t>ของผู้รับสาร ทั้งนี้เพื่อป้องกันข้อผิดพลาดที่อาจเกิดขึ้น</a:t>
            </a:r>
            <a:endParaRPr lang="en-US" sz="3200" dirty="0">
              <a:cs typeface="+mj-cs"/>
            </a:endParaRPr>
          </a:p>
          <a:p>
            <a:endParaRPr lang="en-US" sz="3200" dirty="0"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A7CAD-9EEB-F976-3BEC-6E04F8923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0493" y="1352810"/>
            <a:ext cx="4895056" cy="471396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cs typeface="+mj-cs"/>
              </a:rPr>
              <a:t>__________________</a:t>
            </a:r>
            <a:endParaRPr lang="th-TH" sz="3200" dirty="0">
              <a:cs typeface="+mj-cs"/>
            </a:endParaRPr>
          </a:p>
          <a:p>
            <a:r>
              <a:rPr lang="th-TH" sz="3200" dirty="0">
                <a:cs typeface="+mj-cs"/>
              </a:rPr>
              <a:t>ไม่ควรใช้สัญญลักษณ์ </a:t>
            </a:r>
            <a:r>
              <a:rPr lang="en-US" sz="3200" dirty="0">
                <a:cs typeface="+mj-cs"/>
              </a:rPr>
              <a:t>! </a:t>
            </a:r>
            <a:r>
              <a:rPr lang="th-TH" sz="3200" dirty="0">
                <a:cs typeface="+mj-cs"/>
              </a:rPr>
              <a:t>มากเกินไป</a:t>
            </a:r>
          </a:p>
          <a:p>
            <a:r>
              <a:rPr lang="th-TH" sz="3200" dirty="0">
                <a:cs typeface="+mj-cs"/>
              </a:rPr>
              <a:t>ตัวอิโมจิ ไม่เหมาะสมในการเขียน </a:t>
            </a:r>
            <a:r>
              <a:rPr lang="en-US" sz="3200" dirty="0">
                <a:cs typeface="+mj-cs"/>
              </a:rPr>
              <a:t>email</a:t>
            </a:r>
          </a:p>
          <a:p>
            <a:r>
              <a:rPr lang="th-TH" sz="3200" dirty="0">
                <a:cs typeface="+mj-cs"/>
              </a:rPr>
              <a:t>เลือก </a:t>
            </a:r>
            <a:r>
              <a:rPr lang="en-US" sz="3200" dirty="0">
                <a:cs typeface="+mj-cs"/>
              </a:rPr>
              <a:t>font </a:t>
            </a:r>
            <a:r>
              <a:rPr lang="th-TH" sz="3200" dirty="0">
                <a:cs typeface="+mj-cs"/>
              </a:rPr>
              <a:t>ที่เหมาะสม ตัวเท่ากันทั้งไทยและอังกฤษ</a:t>
            </a:r>
          </a:p>
          <a:p>
            <a:r>
              <a:rPr lang="th-TH" sz="3200" dirty="0">
                <a:cs typeface="+mj-cs"/>
              </a:rPr>
              <a:t>เวลาส่ง </a:t>
            </a:r>
            <a:r>
              <a:rPr lang="en-US" sz="3200" dirty="0">
                <a:cs typeface="+mj-cs"/>
              </a:rPr>
              <a:t>email </a:t>
            </a:r>
            <a:r>
              <a:rPr lang="th-TH" sz="3200" dirty="0">
                <a:cs typeface="+mj-cs"/>
              </a:rPr>
              <a:t>ที่เหมาะสม</a:t>
            </a:r>
            <a:endParaRPr lang="en-US" sz="3200" dirty="0">
              <a:cs typeface="+mj-cs"/>
            </a:endParaRPr>
          </a:p>
          <a:p>
            <a:pPr lvl="1"/>
            <a:r>
              <a:rPr lang="en-US" sz="3000" dirty="0">
                <a:cs typeface="+mj-cs"/>
              </a:rPr>
              <a:t>___________</a:t>
            </a:r>
          </a:p>
          <a:p>
            <a:pPr lvl="1"/>
            <a:r>
              <a:rPr lang="en-US" sz="3000" dirty="0">
                <a:cs typeface="+mj-cs"/>
              </a:rPr>
              <a:t>______________</a:t>
            </a:r>
            <a:endParaRPr lang="th-TH" sz="3000" dirty="0">
              <a:cs typeface="+mj-cs"/>
            </a:endParaRPr>
          </a:p>
          <a:p>
            <a:endParaRPr lang="en-US" sz="3200" dirty="0">
              <a:cs typeface="+mj-cs"/>
            </a:endParaRPr>
          </a:p>
          <a:p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785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DB20-A2AD-E9A4-226A-394EAB5C2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686" y="70961"/>
            <a:ext cx="10018713" cy="1752599"/>
          </a:xfrm>
        </p:spPr>
        <p:txBody>
          <a:bodyPr/>
          <a:lstStyle/>
          <a:p>
            <a:r>
              <a:rPr lang="th-TH" dirty="0"/>
              <a:t>ข้อเสียของ </a:t>
            </a:r>
            <a:r>
              <a:rPr lang="en-US" dirty="0"/>
              <a:t>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2D561-9C81-2FCB-E115-61C4C3702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630" y="1970719"/>
            <a:ext cx="9720073" cy="4023360"/>
          </a:xfrm>
        </p:spPr>
        <p:txBody>
          <a:bodyPr>
            <a:normAutofit/>
          </a:bodyPr>
          <a:lstStyle/>
          <a:p>
            <a:r>
              <a:rPr lang="th-TH" sz="3600" dirty="0">
                <a:cs typeface="+mj-cs"/>
              </a:rPr>
              <a:t>- ไม่ปลอดภัย</a:t>
            </a:r>
          </a:p>
          <a:p>
            <a:r>
              <a:rPr lang="th-TH" sz="3600" dirty="0">
                <a:cs typeface="+mj-cs"/>
              </a:rPr>
              <a:t>- ไม่สามารถสื่อสารในทันที ( ต้องรอการตอบกลับ )</a:t>
            </a:r>
          </a:p>
          <a:p>
            <a:r>
              <a:rPr lang="th-TH" sz="3600" dirty="0">
                <a:cs typeface="+mj-cs"/>
              </a:rPr>
              <a:t>- ปัญหาการตีความ ( ผ่านการใช้ภาษา )</a:t>
            </a:r>
          </a:p>
          <a:p>
            <a:r>
              <a:rPr lang="th-TH" sz="3600" dirty="0">
                <a:cs typeface="+mj-cs"/>
              </a:rPr>
              <a:t>- ต้องอาศัย </a:t>
            </a:r>
            <a:r>
              <a:rPr lang="en-US" sz="3600" dirty="0">
                <a:cs typeface="+mj-cs"/>
              </a:rPr>
              <a:t>internet </a:t>
            </a:r>
            <a:endParaRPr lang="th-TH" sz="3600" dirty="0">
              <a:cs typeface="+mj-cs"/>
            </a:endParaRPr>
          </a:p>
          <a:p>
            <a:r>
              <a:rPr lang="th-TH" sz="3600" dirty="0">
                <a:cs typeface="+mj-cs"/>
              </a:rPr>
              <a:t>- ไม่สามารถเป็นเอกสารทางการได้ ( แต่เป็นหลักฐานในศาลได้ )</a:t>
            </a:r>
          </a:p>
          <a:p>
            <a:endParaRPr lang="en-US" sz="3600" dirty="0"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C64B68-30E2-9EC4-C4EF-693DE5B83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449888"/>
            <a:ext cx="30480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08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87CF-9965-25C4-2969-4A9C02E4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-167392"/>
            <a:ext cx="10018713" cy="1752599"/>
          </a:xfrm>
        </p:spPr>
        <p:txBody>
          <a:bodyPr/>
          <a:lstStyle/>
          <a:p>
            <a:r>
              <a:rPr lang="th-TH" dirty="0"/>
              <a:t>เขียน </a:t>
            </a:r>
            <a:r>
              <a:rPr lang="en-US" dirty="0"/>
              <a:t>email</a:t>
            </a:r>
            <a:r>
              <a:rPr lang="th-TH" dirty="0"/>
              <a:t> ด้วย </a:t>
            </a:r>
            <a:r>
              <a:rPr lang="en-US" dirty="0"/>
              <a:t>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AA1A0-BA68-EA1A-E21B-D5DAB115D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391244"/>
            <a:ext cx="10018713" cy="4330683"/>
          </a:xfrm>
        </p:spPr>
        <p:txBody>
          <a:bodyPr>
            <a:noAutofit/>
          </a:bodyPr>
          <a:lstStyle/>
          <a:p>
            <a:r>
              <a:rPr lang="en-US" sz="3200" dirty="0">
                <a:cs typeface="+mj-cs"/>
              </a:rPr>
              <a:t>__________________________</a:t>
            </a:r>
            <a:endParaRPr lang="th-TH" sz="3200" dirty="0">
              <a:cs typeface="+mj-cs"/>
            </a:endParaRPr>
          </a:p>
          <a:p>
            <a:r>
              <a:rPr lang="th-TH" sz="3200" dirty="0">
                <a:cs typeface="+mj-cs"/>
              </a:rPr>
              <a:t>เพื่อให้มีประสิทธิภาพมากขึ้น เราอาจจะต้องใช้เวลาเพื่อปรับ แก้ไข สิ่งที่ </a:t>
            </a:r>
            <a:r>
              <a:rPr lang="en-US" sz="3200" dirty="0">
                <a:cs typeface="+mj-cs"/>
              </a:rPr>
              <a:t>AI</a:t>
            </a:r>
            <a:r>
              <a:rPr lang="th-TH" sz="3200" dirty="0">
                <a:cs typeface="+mj-cs"/>
              </a:rPr>
              <a:t> เขียนให้ ซึ่งอาจใช้เวลาเท่ากับเราเขียน </a:t>
            </a:r>
            <a:r>
              <a:rPr lang="en-US" sz="3200" dirty="0">
                <a:cs typeface="+mj-cs"/>
              </a:rPr>
              <a:t>email </a:t>
            </a:r>
            <a:r>
              <a:rPr lang="th-TH" sz="3200" dirty="0">
                <a:cs typeface="+mj-cs"/>
              </a:rPr>
              <a:t>นั้นด้วยตัวเอง</a:t>
            </a:r>
          </a:p>
          <a:p>
            <a:r>
              <a:rPr lang="th-TH" sz="3200" dirty="0">
                <a:cs typeface="+mj-cs"/>
              </a:rPr>
              <a:t>การใช้ </a:t>
            </a:r>
            <a:r>
              <a:rPr lang="en-US" sz="3200" dirty="0">
                <a:cs typeface="+mj-cs"/>
              </a:rPr>
              <a:t>AI </a:t>
            </a:r>
            <a:r>
              <a:rPr lang="th-TH" sz="3200" dirty="0">
                <a:cs typeface="+mj-cs"/>
              </a:rPr>
              <a:t>เพื่อตรวจสอบไวยากรณ์หรือปรับแก้คำที่ใช้ ยังคงเป็นที่ยอมรับในหมู่คนทำงาน</a:t>
            </a:r>
          </a:p>
          <a:p>
            <a:r>
              <a:rPr lang="en-US" sz="3200" dirty="0">
                <a:cs typeface="+mj-cs"/>
              </a:rPr>
              <a:t>_________________________________________</a:t>
            </a:r>
            <a:endParaRPr lang="th-TH" sz="3200" dirty="0">
              <a:cs typeface="+mj-cs"/>
            </a:endParaRPr>
          </a:p>
          <a:p>
            <a:r>
              <a:rPr lang="th-TH" sz="3200" dirty="0">
                <a:cs typeface="+mj-cs"/>
              </a:rPr>
              <a:t>ควรลดการใช้ </a:t>
            </a:r>
            <a:r>
              <a:rPr lang="en-US" sz="3200" dirty="0">
                <a:cs typeface="+mj-cs"/>
              </a:rPr>
              <a:t>AI </a:t>
            </a:r>
            <a:r>
              <a:rPr lang="th-TH" sz="3200" dirty="0">
                <a:cs typeface="+mj-cs"/>
              </a:rPr>
              <a:t>เพื่อรักษาความน่าเชื่อถือและความไว้วางใจจากผู้ที่สื่อสารด้วย</a:t>
            </a:r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4417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A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25514" t="12491" r="22980" b="14143"/>
          <a:stretch/>
        </p:blipFill>
        <p:spPr>
          <a:xfrm>
            <a:off x="4602496" y="2050557"/>
            <a:ext cx="3112442" cy="26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5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7E8286-1BB2-80A3-33FE-BEA27C4F216D}"/>
              </a:ext>
            </a:extLst>
          </p:cNvPr>
          <p:cNvSpPr/>
          <p:nvPr/>
        </p:nvSpPr>
        <p:spPr>
          <a:xfrm>
            <a:off x="1666875" y="1796840"/>
            <a:ext cx="24881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Topics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B37334-30B7-BAA6-F898-2C151DD90F1E}"/>
              </a:ext>
            </a:extLst>
          </p:cNvPr>
          <p:cNvSpPr/>
          <p:nvPr/>
        </p:nvSpPr>
        <p:spPr>
          <a:xfrm>
            <a:off x="4728543" y="4205401"/>
            <a:ext cx="18838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- </a:t>
            </a:r>
            <a:r>
              <a:rPr lang="th-T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ข้อควรรู้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926122-4B07-CCEB-1B49-23B52647DD21}"/>
              </a:ext>
            </a:extLst>
          </p:cNvPr>
          <p:cNvSpPr/>
          <p:nvPr/>
        </p:nvSpPr>
        <p:spPr>
          <a:xfrm>
            <a:off x="4639080" y="5214145"/>
            <a:ext cx="29769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-Workshop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90EA20-4C54-3DE0-A9A7-ED2DCFDD5D68}"/>
              </a:ext>
            </a:extLst>
          </p:cNvPr>
          <p:cNvSpPr/>
          <p:nvPr/>
        </p:nvSpPr>
        <p:spPr>
          <a:xfrm>
            <a:off x="4728543" y="469956"/>
            <a:ext cx="47259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- </a:t>
            </a:r>
            <a:r>
              <a:rPr lang="th-T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รูปแบบและส่วนประกอบ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B860D3-1DC2-BF34-6E47-672E14D34892}"/>
              </a:ext>
            </a:extLst>
          </p:cNvPr>
          <p:cNvSpPr/>
          <p:nvPr/>
        </p:nvSpPr>
        <p:spPr>
          <a:xfrm>
            <a:off x="4707506" y="1381342"/>
            <a:ext cx="58176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- </a:t>
            </a:r>
            <a:r>
              <a:rPr lang="th-T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แนวทางการวางรูปแบบ  เนื้อหา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B1402F-56C8-883B-3697-BD7408B2A5F0}"/>
              </a:ext>
            </a:extLst>
          </p:cNvPr>
          <p:cNvSpPr/>
          <p:nvPr/>
        </p:nvSpPr>
        <p:spPr>
          <a:xfrm>
            <a:off x="4728543" y="2373117"/>
            <a:ext cx="24545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- </a:t>
            </a:r>
            <a:r>
              <a:rPr lang="th-T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การใช้ภาษา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6B7EA2-A9AA-E1D8-1B5B-DF17CF65A1BC}"/>
              </a:ext>
            </a:extLst>
          </p:cNvPr>
          <p:cNvSpPr/>
          <p:nvPr/>
        </p:nvSpPr>
        <p:spPr>
          <a:xfrm>
            <a:off x="4643840" y="3374404"/>
            <a:ext cx="44181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- </a:t>
            </a:r>
            <a:r>
              <a:rPr lang="th-T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ทบทวนก่อนกด 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send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FC334-11E1-94CD-FB23-9B915AF7A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438" y="3284317"/>
            <a:ext cx="3717179" cy="336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0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8202A9-5F61-0A8D-C4D5-37253341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448" y="1395653"/>
            <a:ext cx="6066818" cy="441793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Informative</a:t>
            </a:r>
          </a:p>
          <a:p>
            <a:r>
              <a:rPr lang="en-US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Request</a:t>
            </a:r>
          </a:p>
          <a:p>
            <a:r>
              <a:rPr lang="en-US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Persuasive</a:t>
            </a:r>
            <a:r>
              <a:rPr lang="th-TH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4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Complaint</a:t>
            </a:r>
          </a:p>
          <a:p>
            <a:r>
              <a:rPr lang="en-US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Response</a:t>
            </a:r>
          </a:p>
        </p:txBody>
      </p:sp>
      <p:pic>
        <p:nvPicPr>
          <p:cNvPr id="12" name="Picture 11" descr="Person holding mouse">
            <a:extLst>
              <a:ext uri="{FF2B5EF4-FFF2-40B4-BE49-F238E27FC236}">
                <a16:creationId xmlns:a16="http://schemas.microsoft.com/office/drawing/2014/main" id="{24C77B59-1AF6-95DC-438F-24ADB2FD5D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115" r="25725" b="-1"/>
          <a:stretch>
            <a:fillRect/>
          </a:stretch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8D1DC8-70D0-CD39-A4E3-9FA0D2F7DB0C}"/>
              </a:ext>
            </a:extLst>
          </p:cNvPr>
          <p:cNvSpPr/>
          <p:nvPr/>
        </p:nvSpPr>
        <p:spPr>
          <a:xfrm>
            <a:off x="3398564" y="143834"/>
            <a:ext cx="41537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รูปแบบ 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email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9F431-D3A3-F487-E6A5-A63376A3D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205" y="2972395"/>
            <a:ext cx="6658795" cy="38472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08B983-9493-FD95-4D96-5F3A493826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250"/>
          <a:stretch>
            <a:fillRect/>
          </a:stretch>
        </p:blipFill>
        <p:spPr>
          <a:xfrm>
            <a:off x="1677762" y="2479779"/>
            <a:ext cx="2789853" cy="47078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97B492-32B6-6522-7A55-28EF4BFDD3DA}"/>
              </a:ext>
            </a:extLst>
          </p:cNvPr>
          <p:cNvSpPr/>
          <p:nvPr/>
        </p:nvSpPr>
        <p:spPr>
          <a:xfrm>
            <a:off x="1849751" y="1100957"/>
            <a:ext cx="5235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ส่วนประกอบของ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email</a:t>
            </a:r>
          </a:p>
        </p:txBody>
      </p:sp>
    </p:spTree>
    <p:extLst>
      <p:ext uri="{BB962C8B-B14F-4D97-AF65-F5344CB8AC3E}">
        <p14:creationId xmlns:p14="http://schemas.microsoft.com/office/powerpoint/2010/main" val="239926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FBF4CB-50BB-6AA3-2F52-E1B3F9C19EB8}"/>
              </a:ext>
            </a:extLst>
          </p:cNvPr>
          <p:cNvSpPr/>
          <p:nvPr/>
        </p:nvSpPr>
        <p:spPr>
          <a:xfrm>
            <a:off x="2217264" y="2336543"/>
            <a:ext cx="1121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2EE03E-0452-27C6-97B4-8E1F06F64B3F}"/>
              </a:ext>
            </a:extLst>
          </p:cNvPr>
          <p:cNvSpPr/>
          <p:nvPr/>
        </p:nvSpPr>
        <p:spPr>
          <a:xfrm>
            <a:off x="2083414" y="1369492"/>
            <a:ext cx="251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 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48E4E-7CBE-64FB-3BE2-73056299E24C}"/>
              </a:ext>
            </a:extLst>
          </p:cNvPr>
          <p:cNvSpPr/>
          <p:nvPr/>
        </p:nvSpPr>
        <p:spPr>
          <a:xfrm>
            <a:off x="2083414" y="402441"/>
            <a:ext cx="1861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 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426260-6D53-AA71-EA6A-54D0CF55FB3E}"/>
              </a:ext>
            </a:extLst>
          </p:cNvPr>
          <p:cNvSpPr/>
          <p:nvPr/>
        </p:nvSpPr>
        <p:spPr>
          <a:xfrm>
            <a:off x="2217264" y="3232053"/>
            <a:ext cx="1212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Cc 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DD0789-D04A-FA39-A871-9A49ACE70747}"/>
              </a:ext>
            </a:extLst>
          </p:cNvPr>
          <p:cNvSpPr/>
          <p:nvPr/>
        </p:nvSpPr>
        <p:spPr>
          <a:xfrm>
            <a:off x="2256764" y="4119414"/>
            <a:ext cx="1888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Reply: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931104-CD76-78D3-22BE-EEDCDA85760D}"/>
              </a:ext>
            </a:extLst>
          </p:cNvPr>
          <p:cNvSpPr/>
          <p:nvPr/>
        </p:nvSpPr>
        <p:spPr>
          <a:xfrm>
            <a:off x="6750626" y="3196084"/>
            <a:ext cx="2828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Forward 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30FD4F-809F-915F-6BAB-3000C56435A8}"/>
              </a:ext>
            </a:extLst>
          </p:cNvPr>
          <p:cNvSpPr/>
          <p:nvPr/>
        </p:nvSpPr>
        <p:spPr>
          <a:xfrm>
            <a:off x="4483945" y="3259873"/>
            <a:ext cx="1550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Bcc: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0F4678-A096-C437-E34E-02D9558867CF}"/>
              </a:ext>
            </a:extLst>
          </p:cNvPr>
          <p:cNvSpPr/>
          <p:nvPr/>
        </p:nvSpPr>
        <p:spPr>
          <a:xfrm>
            <a:off x="2256764" y="5184411"/>
            <a:ext cx="295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Reply all 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3C3C61-1DF0-05AB-5B8E-89B292DF2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7725" y="48548"/>
            <a:ext cx="2121592" cy="25544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3C3B04-65CF-B3DA-0712-70AD37124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291" y="1918861"/>
            <a:ext cx="2121592" cy="2554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9622BC-3328-F402-4179-8424E3CC6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408" y="4180534"/>
            <a:ext cx="2121592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B7B311-1DCE-D75E-44AE-2416972D576A}"/>
              </a:ext>
            </a:extLst>
          </p:cNvPr>
          <p:cNvSpPr/>
          <p:nvPr/>
        </p:nvSpPr>
        <p:spPr>
          <a:xfrm>
            <a:off x="1995825" y="1223488"/>
            <a:ext cx="2702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Greeting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81367C-AED3-2631-28EC-0A6F3397556C}"/>
              </a:ext>
            </a:extLst>
          </p:cNvPr>
          <p:cNvSpPr/>
          <p:nvPr/>
        </p:nvSpPr>
        <p:spPr>
          <a:xfrm>
            <a:off x="1995825" y="2358785"/>
            <a:ext cx="3728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B3D34B-51DA-60A9-2AC2-46CC2F62B059}"/>
              </a:ext>
            </a:extLst>
          </p:cNvPr>
          <p:cNvSpPr/>
          <p:nvPr/>
        </p:nvSpPr>
        <p:spPr>
          <a:xfrm>
            <a:off x="1995825" y="3500728"/>
            <a:ext cx="1665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Body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B2E71A-A0AA-0A59-B593-B09139C2A581}"/>
              </a:ext>
            </a:extLst>
          </p:cNvPr>
          <p:cNvSpPr/>
          <p:nvPr/>
        </p:nvSpPr>
        <p:spPr>
          <a:xfrm>
            <a:off x="1902049" y="4513833"/>
            <a:ext cx="3916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Call to action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421B2-ECA8-2604-CB8E-0F8109432982}"/>
              </a:ext>
            </a:extLst>
          </p:cNvPr>
          <p:cNvSpPr/>
          <p:nvPr/>
        </p:nvSpPr>
        <p:spPr>
          <a:xfrm>
            <a:off x="1995825" y="5655776"/>
            <a:ext cx="5106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Closing Sentence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EEBBBE-D734-860B-01AB-61BDDC135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507" y="608846"/>
            <a:ext cx="6210637" cy="48650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6B15CB-2ECC-4E67-412D-74680B030837}"/>
              </a:ext>
            </a:extLst>
          </p:cNvPr>
          <p:cNvSpPr/>
          <p:nvPr/>
        </p:nvSpPr>
        <p:spPr>
          <a:xfrm>
            <a:off x="1995825" y="251948"/>
            <a:ext cx="2350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</a:t>
            </a:r>
          </a:p>
        </p:txBody>
      </p:sp>
    </p:spTree>
    <p:extLst>
      <p:ext uri="{BB962C8B-B14F-4D97-AF65-F5344CB8AC3E}">
        <p14:creationId xmlns:p14="http://schemas.microsoft.com/office/powerpoint/2010/main" val="256761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35C88-48A9-BF76-161B-6A3987F6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25" y="1220219"/>
            <a:ext cx="8930747" cy="2110382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Subject line </a:t>
            </a:r>
            <a:r>
              <a:rPr lang="th-TH" sz="7200" dirty="0"/>
              <a:t>หัวเรื่อง</a:t>
            </a:r>
            <a:endParaRPr lang="en-US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6D992-4A58-D646-1C34-BBF226F16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882" y="3119874"/>
            <a:ext cx="4248788" cy="347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22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Custom 1">
      <a:majorFont>
        <a:latin typeface="Angsana New"/>
        <a:ea typeface=""/>
        <a:cs typeface=""/>
      </a:majorFont>
      <a:minorFont>
        <a:latin typeface="Corbel"/>
        <a:ea typeface=""/>
        <a:cs typeface="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3939</TotalTime>
  <Words>1878</Words>
  <Application>Microsoft Office PowerPoint</Application>
  <PresentationFormat>Widescreen</PresentationFormat>
  <Paragraphs>256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Agency FB</vt:lpstr>
      <vt:lpstr>Angsana New</vt:lpstr>
      <vt:lpstr>Aptos</vt:lpstr>
      <vt:lpstr>Arial</vt:lpstr>
      <vt:lpstr>Calibri</vt:lpstr>
      <vt:lpstr>Calibri Light</vt:lpstr>
      <vt:lpstr>Corbel</vt:lpstr>
      <vt:lpstr>Courier New</vt:lpstr>
      <vt:lpstr>Parallax</vt:lpstr>
      <vt:lpstr>ธีมของ Office</vt:lpstr>
      <vt:lpstr>PowerPoint Presentation</vt:lpstr>
      <vt:lpstr>ช่องทางการสื่อสารในปัจจุบัน และการใช้สื่ออย่างเหมาะสม</vt:lpstr>
      <vt:lpstr> Electronic Mail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Subject line หัวเรื่อง</vt:lpstr>
      <vt:lpstr>PowerPoint Presentation</vt:lpstr>
      <vt:lpstr>PowerPoint Presentation</vt:lpstr>
      <vt:lpstr>PowerPoint Presentation</vt:lpstr>
      <vt:lpstr>ตัวอย่างการเกริ่นนำ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ตรวจสอบไฟล์แนบ และ ลิงก์</vt:lpstr>
      <vt:lpstr>หลักการตั้งชื่อไฟล์งาน</vt:lpstr>
      <vt:lpstr>อ่านทบทวนและตรวจสอบก่อนส่งออก</vt:lpstr>
      <vt:lpstr>PowerPoint Presentation</vt:lpstr>
      <vt:lpstr>เรื่องของภาษา</vt:lpstr>
      <vt:lpstr>PowerPoint Presentation</vt:lpstr>
      <vt:lpstr>PowerPoint Presentation</vt:lpstr>
      <vt:lpstr>PowerPoint Presentation</vt:lpstr>
      <vt:lpstr>PowerPoint Presentation</vt:lpstr>
      <vt:lpstr>ประโยคกำกวม คือประโยคที่ตีความได้มากกว่า 1 ความหมาย</vt:lpstr>
      <vt:lpstr>เลี่ยงการใช้คำสะกดที่ผิด</vt:lpstr>
      <vt:lpstr>PowerPoint Presentation</vt:lpstr>
      <vt:lpstr>ข้อควรรู้</vt:lpstr>
      <vt:lpstr>PowerPoint Presentation</vt:lpstr>
      <vt:lpstr>ข้อเสียของ email</vt:lpstr>
      <vt:lpstr>เขียน email ด้วย AI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Parinda Uthaicharoenpong</dc:creator>
  <cp:lastModifiedBy>Parinda Uthaicharoenpong</cp:lastModifiedBy>
  <cp:revision>1</cp:revision>
  <dcterms:created xsi:type="dcterms:W3CDTF">2025-08-18T03:11:54Z</dcterms:created>
  <dcterms:modified xsi:type="dcterms:W3CDTF">2025-09-16T03:45:42Z</dcterms:modified>
</cp:coreProperties>
</file>