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3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7FE45-88E7-4F0A-BDD4-A8005B07D7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EC347D-24C6-45B8-AC72-8E43E8DF2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1CF09-80C3-487C-8757-4503589BF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E8D1-D440-47E7-A09C-2475EC90E398}" type="datetimeFigureOut">
              <a:rPr lang="en-IN" smtClean="0"/>
              <a:t>16-08-2024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2D34E-53DD-44CA-A365-60C866EAD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E9787-651D-4330-97B7-71A86BFA4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1836-2A02-4A71-ADAE-8180EE641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86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53535-DFDD-440A-A7CE-F21F91E8C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1E7E21-2A4F-47F4-A01E-3675C2C8E7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C5E3B-D2DD-4795-9C8A-14DC8C80F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E8D1-D440-47E7-A09C-2475EC90E398}" type="datetimeFigureOut">
              <a:rPr lang="en-IN" smtClean="0"/>
              <a:t>16-08-2024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ED135-5184-4C82-B8E3-CD2FE6ADA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AF9C1-4BBC-470B-88A2-242230266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1836-2A02-4A71-ADAE-8180EE641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578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C018D6-04F9-42A7-9428-FF9ECA8D95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78236-2799-4800-B150-FF0571822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23C57-94C3-4C97-934D-6A47F2482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E8D1-D440-47E7-A09C-2475EC90E398}" type="datetimeFigureOut">
              <a:rPr lang="en-IN" smtClean="0"/>
              <a:t>16-08-2024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999D1-4E75-49EC-B241-E423BAB21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B47C0-1A9A-4D4B-B3FD-2883BCC9F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1836-2A02-4A71-ADAE-8180EE641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6994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7290-F8A5-4CC3-9ED4-884305B7F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A4A84-6A40-4BC8-99E4-8DFC56EC7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EC29F-1607-4341-A2DB-4AB66AA9B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E8D1-D440-47E7-A09C-2475EC90E398}" type="datetimeFigureOut">
              <a:rPr lang="en-IN" smtClean="0"/>
              <a:t>16-08-2024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7DEC3-3736-4994-8D9E-0E10DD97B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B85BA-0518-455E-A456-33A772CB7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1836-2A02-4A71-ADAE-8180EE641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958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A2534-37B4-462C-9868-3302B969E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19208B-B39B-4BB3-800F-DEA3401C6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E4AEF-4F5C-4977-9989-8B5DF5039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E8D1-D440-47E7-A09C-2475EC90E398}" type="datetimeFigureOut">
              <a:rPr lang="en-IN" smtClean="0"/>
              <a:t>16-08-2024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ECD3C-7485-40F8-B2E2-CC90879E0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B8A2E-D1C5-4338-B0B3-1D864858F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1836-2A02-4A71-ADAE-8180EE641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4793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7BF41-EB08-4A3B-A2AE-BEA06D710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2F568-A4FE-4901-BF22-4FE8FE62B1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B64B70-B0AD-44D8-A136-834C2FDE4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EC77CD-77CD-416F-88D8-691136F97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E8D1-D440-47E7-A09C-2475EC90E398}" type="datetimeFigureOut">
              <a:rPr lang="en-IN" smtClean="0"/>
              <a:t>16-08-2024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38F6A6-97AB-40BB-8BB4-CC261B6BB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E02721-3A59-4CFD-8EAF-637D0B90E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1836-2A02-4A71-ADAE-8180EE641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0016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245C-F341-47F5-AC3F-C860B45BC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FF241-8B85-4A33-BC06-4D50C4899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1FD702-0B46-47C4-B556-B880E210D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C553FE-9BE7-46B8-A95C-A646887090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783168-ABE5-4900-8613-A212A88498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094E8C-56B9-4B06-A1A3-08152822F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E8D1-D440-47E7-A09C-2475EC90E398}" type="datetimeFigureOut">
              <a:rPr lang="en-IN" smtClean="0"/>
              <a:t>16-08-2024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2014D6-30BB-4BDF-9DCF-F215BB69C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CFF57F-7AEC-4D1F-B1DC-97F3F6BBF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1836-2A02-4A71-ADAE-8180EE641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106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64C68-628D-4FC8-93E1-26A1620EE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D79006-ABA1-4B9A-81A7-228AB4543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E8D1-D440-47E7-A09C-2475EC90E398}" type="datetimeFigureOut">
              <a:rPr lang="en-IN" smtClean="0"/>
              <a:t>16-08-2024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8E8B3-D8FE-4129-A305-1440CC29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CC88F5-1F78-4889-8611-1F192B72B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1836-2A02-4A71-ADAE-8180EE641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0611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B5BD06-945C-4005-B66E-0B517175D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E8D1-D440-47E7-A09C-2475EC90E398}" type="datetimeFigureOut">
              <a:rPr lang="en-IN" smtClean="0"/>
              <a:t>16-08-2024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3920B0-1ECA-44C0-92E2-24802E915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2E0E6E-77F8-4885-9F51-53D1A6544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1836-2A02-4A71-ADAE-8180EE641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2237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4BE3F-D65C-41A5-B5F2-E9918DA78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5F884-C1BA-44FA-BAB6-8C2F99796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71AFD5-9E4E-410C-A9CE-A2A48C200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048AB-E7E4-44F6-9DC1-ADEA148CC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E8D1-D440-47E7-A09C-2475EC90E398}" type="datetimeFigureOut">
              <a:rPr lang="en-IN" smtClean="0"/>
              <a:t>16-08-2024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D1D317-32AA-428F-A001-8B33CBABC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2556-201F-4576-B6A5-0AA976811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1836-2A02-4A71-ADAE-8180EE641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907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0F54-1A32-4699-95A2-CC0D80473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4D012E-EA1D-4A17-A8D7-87DBE3E270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C5147-667C-470D-97B3-1A4D45375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1B8F6-0642-41C6-8ECC-6ED138043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E8D1-D440-47E7-A09C-2475EC90E398}" type="datetimeFigureOut">
              <a:rPr lang="en-IN" smtClean="0"/>
              <a:t>16-08-2024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69CE91-F440-4B0E-9F41-62A4C774D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CD772B-5A97-48E2-8255-BCA5B3FD1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1836-2A02-4A71-ADAE-8180EE641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101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903777-9890-411E-9D0A-53163ADBB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B9F0C4-E7DB-438C-A41E-3C88B743A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594DE-3EDD-4A04-98C4-A29DBF0F2C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4E8D1-D440-47E7-A09C-2475EC90E398}" type="datetimeFigureOut">
              <a:rPr lang="en-IN" smtClean="0"/>
              <a:t>16-08-2024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A2885-84F2-4FBD-9EED-DCF6187D54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E7891-45D4-489C-BFBE-663AFD35F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C1836-2A02-4A71-ADAE-8180EE641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919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BDF90AAB-21D5-4E1D-B078-BDA1549C8737}"/>
              </a:ext>
            </a:extLst>
          </p:cNvPr>
          <p:cNvGrpSpPr/>
          <p:nvPr/>
        </p:nvGrpSpPr>
        <p:grpSpPr>
          <a:xfrm>
            <a:off x="229670" y="1425277"/>
            <a:ext cx="11425178" cy="4984282"/>
            <a:chOff x="358170" y="1138215"/>
            <a:chExt cx="11425178" cy="4984282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CE764F99-1A3F-4810-908C-40117B30597A}"/>
                </a:ext>
              </a:extLst>
            </p:cNvPr>
            <p:cNvGrpSpPr/>
            <p:nvPr/>
          </p:nvGrpSpPr>
          <p:grpSpPr>
            <a:xfrm>
              <a:off x="9095896" y="1203007"/>
              <a:ext cx="2687452" cy="4919490"/>
              <a:chOff x="9095896" y="1290893"/>
              <a:chExt cx="2687452" cy="4919490"/>
            </a:xfrm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7B76AD70-5041-4ABB-AAAC-5C7CA1A4E48A}"/>
                  </a:ext>
                </a:extLst>
              </p:cNvPr>
              <p:cNvGrpSpPr/>
              <p:nvPr/>
            </p:nvGrpSpPr>
            <p:grpSpPr>
              <a:xfrm>
                <a:off x="9095896" y="1290893"/>
                <a:ext cx="2687452" cy="553998"/>
                <a:chOff x="7692225" y="439953"/>
                <a:chExt cx="2687452" cy="553998"/>
              </a:xfrm>
            </p:grpSpPr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5E729CA2-C57F-411E-B2FC-8721D3B9B999}"/>
                    </a:ext>
                  </a:extLst>
                </p:cNvPr>
                <p:cNvSpPr txBox="1"/>
                <p:nvPr/>
              </p:nvSpPr>
              <p:spPr>
                <a:xfrm>
                  <a:off x="8114709" y="439953"/>
                  <a:ext cx="2264968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th-TH" b="1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รับฟังและสอบถามความคิดเห็น</a:t>
                  </a:r>
                  <a:endParaRPr lang="en-IN" dirty="0">
                    <a:latin typeface="Leelawadee" panose="020B0502040204020203" pitchFamily="34" charset="-34"/>
                    <a:cs typeface="Leelawadee" panose="020B0502040204020203" pitchFamily="34" charset="-34"/>
                  </a:endParaRPr>
                </a:p>
              </p:txBody>
            </p:sp>
            <p:grpSp>
              <p:nvGrpSpPr>
                <p:cNvPr id="25" name="Group 24">
                  <a:extLst>
                    <a:ext uri="{FF2B5EF4-FFF2-40B4-BE49-F238E27FC236}">
                      <a16:creationId xmlns:a16="http://schemas.microsoft.com/office/drawing/2014/main" id="{01BDC2F9-D4E2-46E5-870A-F0398872339F}"/>
                    </a:ext>
                  </a:extLst>
                </p:cNvPr>
                <p:cNvGrpSpPr/>
                <p:nvPr/>
              </p:nvGrpSpPr>
              <p:grpSpPr>
                <a:xfrm>
                  <a:off x="7692225" y="458746"/>
                  <a:ext cx="223569" cy="223569"/>
                  <a:chOff x="7531094" y="281354"/>
                  <a:chExt cx="324451" cy="324451"/>
                </a:xfrm>
              </p:grpSpPr>
              <p:sp>
                <p:nvSpPr>
                  <p:cNvPr id="26" name="Oval 25">
                    <a:extLst>
                      <a:ext uri="{FF2B5EF4-FFF2-40B4-BE49-F238E27FC236}">
                        <a16:creationId xmlns:a16="http://schemas.microsoft.com/office/drawing/2014/main" id="{0435FE72-7751-4BCC-B2C2-28415A5D4870}"/>
                      </a:ext>
                    </a:extLst>
                  </p:cNvPr>
                  <p:cNvSpPr/>
                  <p:nvPr/>
                </p:nvSpPr>
                <p:spPr>
                  <a:xfrm>
                    <a:off x="7531094" y="281354"/>
                    <a:ext cx="324451" cy="324451"/>
                  </a:xfrm>
                  <a:prstGeom prst="ellipse">
                    <a:avLst/>
                  </a:prstGeom>
                  <a:solidFill>
                    <a:srgbClr val="00B050"/>
                  </a:solidFill>
                  <a:ln>
                    <a:noFill/>
                  </a:ln>
                  <a:effectLst>
                    <a:outerShdw blurRad="177800" dist="63500" dir="5400000" algn="ctr" rotWithShape="0">
                      <a:srgbClr val="000000">
                        <a:alpha val="25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/>
                  </a:p>
                </p:txBody>
              </p:sp>
              <p:sp>
                <p:nvSpPr>
                  <p:cNvPr id="27" name="Isosceles Triangle 26">
                    <a:extLst>
                      <a:ext uri="{FF2B5EF4-FFF2-40B4-BE49-F238E27FC236}">
                        <a16:creationId xmlns:a16="http://schemas.microsoft.com/office/drawing/2014/main" id="{BFD0A3AA-8C30-45AE-B8BD-A1B0D128660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652232" y="397211"/>
                    <a:ext cx="107574" cy="92736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D7C1C589-084F-4BC7-8840-FD7F7A5292E5}"/>
                  </a:ext>
                </a:extLst>
              </p:cNvPr>
              <p:cNvGrpSpPr/>
              <p:nvPr/>
            </p:nvGrpSpPr>
            <p:grpSpPr>
              <a:xfrm>
                <a:off x="9095896" y="3224508"/>
                <a:ext cx="2687452" cy="276999"/>
                <a:chOff x="7692225" y="439953"/>
                <a:chExt cx="2687452" cy="276999"/>
              </a:xfrm>
            </p:grpSpPr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FFFC0170-FE22-4125-8AC7-3B4B80CC8E94}"/>
                    </a:ext>
                  </a:extLst>
                </p:cNvPr>
                <p:cNvSpPr txBox="1"/>
                <p:nvPr/>
              </p:nvSpPr>
              <p:spPr>
                <a:xfrm>
                  <a:off x="8114709" y="439953"/>
                  <a:ext cx="226496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th-TH" b="1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เสนอแนะแนวทางแก้ไข</a:t>
                  </a:r>
                  <a:endParaRPr lang="en-IN" dirty="0">
                    <a:latin typeface="Leelawadee" panose="020B0502040204020203" pitchFamily="34" charset="-34"/>
                    <a:cs typeface="Leelawadee" panose="020B0502040204020203" pitchFamily="34" charset="-34"/>
                  </a:endParaRPr>
                </a:p>
              </p:txBody>
            </p:sp>
            <p:grpSp>
              <p:nvGrpSpPr>
                <p:cNvPr id="31" name="Group 30">
                  <a:extLst>
                    <a:ext uri="{FF2B5EF4-FFF2-40B4-BE49-F238E27FC236}">
                      <a16:creationId xmlns:a16="http://schemas.microsoft.com/office/drawing/2014/main" id="{9E97B9A4-1957-417F-8775-770B5F71E9E1}"/>
                    </a:ext>
                  </a:extLst>
                </p:cNvPr>
                <p:cNvGrpSpPr/>
                <p:nvPr/>
              </p:nvGrpSpPr>
              <p:grpSpPr>
                <a:xfrm>
                  <a:off x="7692225" y="458746"/>
                  <a:ext cx="223569" cy="223569"/>
                  <a:chOff x="7531094" y="281354"/>
                  <a:chExt cx="324451" cy="324451"/>
                </a:xfrm>
              </p:grpSpPr>
              <p:sp>
                <p:nvSpPr>
                  <p:cNvPr id="32" name="Oval 31">
                    <a:extLst>
                      <a:ext uri="{FF2B5EF4-FFF2-40B4-BE49-F238E27FC236}">
                        <a16:creationId xmlns:a16="http://schemas.microsoft.com/office/drawing/2014/main" id="{FC6DFEB5-F2D5-47B4-A0A2-3F31121B2109}"/>
                      </a:ext>
                    </a:extLst>
                  </p:cNvPr>
                  <p:cNvSpPr/>
                  <p:nvPr/>
                </p:nvSpPr>
                <p:spPr>
                  <a:xfrm>
                    <a:off x="7531094" y="281354"/>
                    <a:ext cx="324451" cy="324451"/>
                  </a:xfrm>
                  <a:prstGeom prst="ellipse">
                    <a:avLst/>
                  </a:prstGeom>
                  <a:solidFill>
                    <a:srgbClr val="7030A0"/>
                  </a:solidFill>
                  <a:ln>
                    <a:noFill/>
                  </a:ln>
                  <a:effectLst>
                    <a:outerShdw blurRad="177800" dist="63500" dir="5400000" algn="ctr" rotWithShape="0">
                      <a:srgbClr val="000000">
                        <a:alpha val="25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 dirty="0"/>
                  </a:p>
                </p:txBody>
              </p:sp>
              <p:sp>
                <p:nvSpPr>
                  <p:cNvPr id="33" name="Isosceles Triangle 32">
                    <a:extLst>
                      <a:ext uri="{FF2B5EF4-FFF2-40B4-BE49-F238E27FC236}">
                        <a16:creationId xmlns:a16="http://schemas.microsoft.com/office/drawing/2014/main" id="{590DFCB7-5133-4807-BE78-CDB8193B577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652232" y="397211"/>
                    <a:ext cx="107574" cy="92736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78B7F08E-50CD-4B14-BC4A-70C0EE9E374B}"/>
                  </a:ext>
                </a:extLst>
              </p:cNvPr>
              <p:cNvGrpSpPr/>
              <p:nvPr/>
            </p:nvGrpSpPr>
            <p:grpSpPr>
              <a:xfrm>
                <a:off x="9095896" y="5102387"/>
                <a:ext cx="2687452" cy="1107996"/>
                <a:chOff x="7692225" y="384217"/>
                <a:chExt cx="2687452" cy="1107996"/>
              </a:xfrm>
            </p:grpSpPr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B33FDF95-9F26-42CE-8C6E-DBC4E7F2259C}"/>
                    </a:ext>
                  </a:extLst>
                </p:cNvPr>
                <p:cNvSpPr txBox="1"/>
                <p:nvPr/>
              </p:nvSpPr>
              <p:spPr>
                <a:xfrm>
                  <a:off x="8114709" y="384217"/>
                  <a:ext cx="2264968" cy="110799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th-TH" b="1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ตั้งเป้าหมายและติดตามผล</a:t>
                  </a:r>
                  <a:r>
                    <a:rPr lang="en-US" b="1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/</a:t>
                  </a:r>
                  <a:r>
                    <a:rPr lang="th-TH" sz="1800" b="1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สรุปและ</a:t>
                  </a:r>
                  <a:endParaRPr lang="en-US" sz="1800" b="1" dirty="0">
                    <a:latin typeface="Leelawadee" panose="020B0502040204020203" pitchFamily="34" charset="-34"/>
                    <a:cs typeface="Leelawadee" panose="020B0502040204020203" pitchFamily="34" charset="-34"/>
                  </a:endParaRPr>
                </a:p>
                <a:p>
                  <a:r>
                    <a:rPr lang="th-TH" sz="1800" b="1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ให้กำลังใจ</a:t>
                  </a:r>
                  <a:endParaRPr lang="en-US" sz="1800" dirty="0">
                    <a:latin typeface="Leelawadee" panose="020B0502040204020203" pitchFamily="34" charset="-34"/>
                    <a:cs typeface="Leelawadee" panose="020B0502040204020203" pitchFamily="34" charset="-34"/>
                  </a:endParaRPr>
                </a:p>
                <a:p>
                  <a:endParaRPr lang="en-US" dirty="0">
                    <a:latin typeface="Leelawadee" panose="020B0502040204020203" pitchFamily="34" charset="-34"/>
                    <a:cs typeface="Leelawadee" panose="020B0502040204020203" pitchFamily="34" charset="-34"/>
                  </a:endParaRPr>
                </a:p>
              </p:txBody>
            </p:sp>
            <p:grpSp>
              <p:nvGrpSpPr>
                <p:cNvPr id="36" name="Group 35">
                  <a:extLst>
                    <a:ext uri="{FF2B5EF4-FFF2-40B4-BE49-F238E27FC236}">
                      <a16:creationId xmlns:a16="http://schemas.microsoft.com/office/drawing/2014/main" id="{70695576-6F6B-4960-ACE0-835F8D6B5DC1}"/>
                    </a:ext>
                  </a:extLst>
                </p:cNvPr>
                <p:cNvGrpSpPr/>
                <p:nvPr/>
              </p:nvGrpSpPr>
              <p:grpSpPr>
                <a:xfrm>
                  <a:off x="7692225" y="458746"/>
                  <a:ext cx="223569" cy="223569"/>
                  <a:chOff x="7531094" y="281354"/>
                  <a:chExt cx="324451" cy="324451"/>
                </a:xfrm>
              </p:grpSpPr>
              <p:sp>
                <p:nvSpPr>
                  <p:cNvPr id="37" name="Oval 36">
                    <a:extLst>
                      <a:ext uri="{FF2B5EF4-FFF2-40B4-BE49-F238E27FC236}">
                        <a16:creationId xmlns:a16="http://schemas.microsoft.com/office/drawing/2014/main" id="{74871E91-7971-4C69-9B6E-0E404E52B940}"/>
                      </a:ext>
                    </a:extLst>
                  </p:cNvPr>
                  <p:cNvSpPr/>
                  <p:nvPr/>
                </p:nvSpPr>
                <p:spPr>
                  <a:xfrm>
                    <a:off x="7531094" y="281354"/>
                    <a:ext cx="324451" cy="324451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>
                    <a:outerShdw blurRad="177800" dist="63500" dir="5400000" algn="ctr" rotWithShape="0">
                      <a:srgbClr val="000000">
                        <a:alpha val="25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/>
                  </a:p>
                </p:txBody>
              </p:sp>
              <p:sp>
                <p:nvSpPr>
                  <p:cNvPr id="38" name="Isosceles Triangle 37">
                    <a:extLst>
                      <a:ext uri="{FF2B5EF4-FFF2-40B4-BE49-F238E27FC236}">
                        <a16:creationId xmlns:a16="http://schemas.microsoft.com/office/drawing/2014/main" id="{4C4244E3-7C6A-4BD1-8694-BCA6C162EFF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652232" y="397211"/>
                    <a:ext cx="107574" cy="92736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FFE2942A-8F17-4413-9712-6DB654E1F221}"/>
                </a:ext>
              </a:extLst>
            </p:cNvPr>
            <p:cNvGrpSpPr/>
            <p:nvPr/>
          </p:nvGrpSpPr>
          <p:grpSpPr>
            <a:xfrm flipH="1">
              <a:off x="358170" y="1155588"/>
              <a:ext cx="2643953" cy="4185151"/>
              <a:chOff x="9095896" y="1243474"/>
              <a:chExt cx="2643953" cy="4185151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5839065-9C7B-44F8-BD65-9FF7F728B865}"/>
                  </a:ext>
                </a:extLst>
              </p:cNvPr>
              <p:cNvGrpSpPr/>
              <p:nvPr/>
            </p:nvGrpSpPr>
            <p:grpSpPr>
              <a:xfrm>
                <a:off x="9095896" y="1243474"/>
                <a:ext cx="2577121" cy="289781"/>
                <a:chOff x="7692225" y="392534"/>
                <a:chExt cx="2577121" cy="289781"/>
              </a:xfrm>
            </p:grpSpPr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26D1762D-F397-4C4C-9C00-BF15002127F7}"/>
                    </a:ext>
                  </a:extLst>
                </p:cNvPr>
                <p:cNvSpPr txBox="1"/>
                <p:nvPr/>
              </p:nvSpPr>
              <p:spPr>
                <a:xfrm>
                  <a:off x="8004378" y="392534"/>
                  <a:ext cx="226496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r"/>
                  <a:r>
                    <a:rPr lang="th-TH" b="1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เตรียมความพร้อม</a:t>
                  </a:r>
                  <a:endParaRPr lang="en-IN" dirty="0">
                    <a:latin typeface="Leelawadee" panose="020B0502040204020203" pitchFamily="34" charset="-34"/>
                    <a:cs typeface="Leelawadee" panose="020B0502040204020203" pitchFamily="34" charset="-34"/>
                  </a:endParaRPr>
                </a:p>
              </p:txBody>
            </p:sp>
            <p:grpSp>
              <p:nvGrpSpPr>
                <p:cNvPr id="53" name="Group 52">
                  <a:extLst>
                    <a:ext uri="{FF2B5EF4-FFF2-40B4-BE49-F238E27FC236}">
                      <a16:creationId xmlns:a16="http://schemas.microsoft.com/office/drawing/2014/main" id="{384652F4-D842-4372-A235-051F56AC0A64}"/>
                    </a:ext>
                  </a:extLst>
                </p:cNvPr>
                <p:cNvGrpSpPr/>
                <p:nvPr/>
              </p:nvGrpSpPr>
              <p:grpSpPr>
                <a:xfrm>
                  <a:off x="7692225" y="458746"/>
                  <a:ext cx="223569" cy="223569"/>
                  <a:chOff x="7531094" y="281354"/>
                  <a:chExt cx="324451" cy="324451"/>
                </a:xfrm>
              </p:grpSpPr>
              <p:sp>
                <p:nvSpPr>
                  <p:cNvPr id="54" name="Oval 53">
                    <a:extLst>
                      <a:ext uri="{FF2B5EF4-FFF2-40B4-BE49-F238E27FC236}">
                        <a16:creationId xmlns:a16="http://schemas.microsoft.com/office/drawing/2014/main" id="{F50D76B7-8067-4774-B040-47CF498CB33C}"/>
                      </a:ext>
                    </a:extLst>
                  </p:cNvPr>
                  <p:cNvSpPr/>
                  <p:nvPr/>
                </p:nvSpPr>
                <p:spPr>
                  <a:xfrm>
                    <a:off x="7531094" y="281354"/>
                    <a:ext cx="324451" cy="324451"/>
                  </a:xfrm>
                  <a:prstGeom prst="ellipse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  <a:effectLst>
                    <a:outerShdw blurRad="177800" dist="63500" dir="5400000" algn="ctr" rotWithShape="0">
                      <a:srgbClr val="000000">
                        <a:alpha val="25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/>
                  </a:p>
                </p:txBody>
              </p:sp>
              <p:sp>
                <p:nvSpPr>
                  <p:cNvPr id="55" name="Isosceles Triangle 54">
                    <a:extLst>
                      <a:ext uri="{FF2B5EF4-FFF2-40B4-BE49-F238E27FC236}">
                        <a16:creationId xmlns:a16="http://schemas.microsoft.com/office/drawing/2014/main" id="{6BBD8FFF-3B9D-4FCC-AFF1-DAD253D19D8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652232" y="397211"/>
                    <a:ext cx="107574" cy="92736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CAB95B26-33D3-4F62-A7B2-4EEB4BE43FF3}"/>
                  </a:ext>
                </a:extLst>
              </p:cNvPr>
              <p:cNvGrpSpPr/>
              <p:nvPr/>
            </p:nvGrpSpPr>
            <p:grpSpPr>
              <a:xfrm>
                <a:off x="9095896" y="3146183"/>
                <a:ext cx="2643953" cy="584775"/>
                <a:chOff x="7692225" y="361628"/>
                <a:chExt cx="2643953" cy="584775"/>
              </a:xfrm>
            </p:grpSpPr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E924E45C-B104-4164-9C78-10D45BF6176A}"/>
                    </a:ext>
                  </a:extLst>
                </p:cNvPr>
                <p:cNvSpPr txBox="1"/>
                <p:nvPr/>
              </p:nvSpPr>
              <p:spPr>
                <a:xfrm>
                  <a:off x="8071210" y="361628"/>
                  <a:ext cx="2264968" cy="584775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en-US"/>
                  </a:defPPr>
                  <a:lvl1pPr algn="ctr">
                    <a:defRPr sz="2000" b="1">
                      <a:latin typeface="Leelawadee" panose="020B0502040204020203" pitchFamily="34" charset="-34"/>
                      <a:cs typeface="Leelawadee" panose="020B0502040204020203" pitchFamily="34" charset="-34"/>
                    </a:defRPr>
                  </a:lvl1pPr>
                </a:lstStyle>
                <a:p>
                  <a:pPr algn="r"/>
                  <a:r>
                    <a:rPr lang="th-TH" dirty="0"/>
                    <a:t>เริ่มต้นด้วย </a:t>
                  </a:r>
                  <a:r>
                    <a:rPr lang="en-US" dirty="0"/>
                    <a:t>Positive </a:t>
                  </a:r>
                  <a:r>
                    <a:rPr lang="en-US" sz="1800" dirty="0"/>
                    <a:t>Feedback</a:t>
                  </a:r>
                  <a:endParaRPr lang="en-IN" dirty="0"/>
                </a:p>
              </p:txBody>
            </p:sp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EA4BD7EA-B446-49B6-8023-2975621A2B8E}"/>
                    </a:ext>
                  </a:extLst>
                </p:cNvPr>
                <p:cNvGrpSpPr/>
                <p:nvPr/>
              </p:nvGrpSpPr>
              <p:grpSpPr>
                <a:xfrm>
                  <a:off x="7692225" y="458746"/>
                  <a:ext cx="223569" cy="223569"/>
                  <a:chOff x="7531094" y="281354"/>
                  <a:chExt cx="324451" cy="324451"/>
                </a:xfrm>
              </p:grpSpPr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8343003B-1110-4E20-B9D2-92B7C80BDDD3}"/>
                      </a:ext>
                    </a:extLst>
                  </p:cNvPr>
                  <p:cNvSpPr/>
                  <p:nvPr/>
                </p:nvSpPr>
                <p:spPr>
                  <a:xfrm>
                    <a:off x="7531094" y="281354"/>
                    <a:ext cx="324451" cy="324451"/>
                  </a:xfrm>
                  <a:prstGeom prst="ellipse">
                    <a:avLst/>
                  </a:prstGeom>
                  <a:solidFill>
                    <a:srgbClr val="C00000"/>
                  </a:solidFill>
                  <a:ln>
                    <a:noFill/>
                  </a:ln>
                  <a:effectLst>
                    <a:outerShdw blurRad="177800" dist="63500" dir="5400000" algn="ctr" rotWithShape="0">
                      <a:srgbClr val="000000">
                        <a:alpha val="25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/>
                  </a:p>
                </p:txBody>
              </p:sp>
              <p:sp>
                <p:nvSpPr>
                  <p:cNvPr id="51" name="Isosceles Triangle 50">
                    <a:extLst>
                      <a:ext uri="{FF2B5EF4-FFF2-40B4-BE49-F238E27FC236}">
                        <a16:creationId xmlns:a16="http://schemas.microsoft.com/office/drawing/2014/main" id="{76330531-918B-4C4E-AA18-61517BFC625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652232" y="397211"/>
                    <a:ext cx="107574" cy="92736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71769407-05F2-4F62-8A76-B9909699D1A1}"/>
                  </a:ext>
                </a:extLst>
              </p:cNvPr>
              <p:cNvGrpSpPr/>
              <p:nvPr/>
            </p:nvGrpSpPr>
            <p:grpSpPr>
              <a:xfrm>
                <a:off x="9095896" y="5151626"/>
                <a:ext cx="2536790" cy="276999"/>
                <a:chOff x="7692225" y="433456"/>
                <a:chExt cx="2536790" cy="276999"/>
              </a:xfrm>
            </p:grpSpPr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A789F4C9-04A7-4977-BB03-F16A0DE9F1A8}"/>
                    </a:ext>
                  </a:extLst>
                </p:cNvPr>
                <p:cNvSpPr txBox="1"/>
                <p:nvPr/>
              </p:nvSpPr>
              <p:spPr>
                <a:xfrm>
                  <a:off x="7964047" y="433456"/>
                  <a:ext cx="226496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r"/>
                  <a:r>
                    <a:rPr lang="th-TH" b="1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ระบุปัญหาอย่างชัดเจน</a:t>
                  </a:r>
                  <a:endParaRPr lang="en-IN" dirty="0">
                    <a:latin typeface="Leelawadee" panose="020B0502040204020203" pitchFamily="34" charset="-34"/>
                    <a:cs typeface="Leelawadee" panose="020B0502040204020203" pitchFamily="34" charset="-34"/>
                  </a:endParaRPr>
                </a:p>
              </p:txBody>
            </p:sp>
            <p:grpSp>
              <p:nvGrpSpPr>
                <p:cNvPr id="45" name="Group 44">
                  <a:extLst>
                    <a:ext uri="{FF2B5EF4-FFF2-40B4-BE49-F238E27FC236}">
                      <a16:creationId xmlns:a16="http://schemas.microsoft.com/office/drawing/2014/main" id="{177FE061-36BC-43D8-BA9F-8A06C5C5B51E}"/>
                    </a:ext>
                  </a:extLst>
                </p:cNvPr>
                <p:cNvGrpSpPr/>
                <p:nvPr/>
              </p:nvGrpSpPr>
              <p:grpSpPr>
                <a:xfrm>
                  <a:off x="7692225" y="458746"/>
                  <a:ext cx="223569" cy="223569"/>
                  <a:chOff x="7531094" y="281354"/>
                  <a:chExt cx="324451" cy="324451"/>
                </a:xfrm>
              </p:grpSpPr>
              <p:sp>
                <p:nvSpPr>
                  <p:cNvPr id="46" name="Oval 45">
                    <a:extLst>
                      <a:ext uri="{FF2B5EF4-FFF2-40B4-BE49-F238E27FC236}">
                        <a16:creationId xmlns:a16="http://schemas.microsoft.com/office/drawing/2014/main" id="{3D9BCE16-E431-4F6E-91E9-C0DF885F5D6D}"/>
                      </a:ext>
                    </a:extLst>
                  </p:cNvPr>
                  <p:cNvSpPr/>
                  <p:nvPr/>
                </p:nvSpPr>
                <p:spPr>
                  <a:xfrm>
                    <a:off x="7531094" y="281354"/>
                    <a:ext cx="324451" cy="324451"/>
                  </a:xfrm>
                  <a:prstGeom prst="ellipse">
                    <a:avLst/>
                  </a:prstGeom>
                  <a:solidFill>
                    <a:srgbClr val="0070C0"/>
                  </a:solidFill>
                  <a:ln>
                    <a:noFill/>
                  </a:ln>
                  <a:effectLst>
                    <a:outerShdw blurRad="177800" dist="63500" dir="5400000" algn="ctr" rotWithShape="0">
                      <a:srgbClr val="000000">
                        <a:alpha val="25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/>
                  </a:p>
                </p:txBody>
              </p:sp>
              <p:sp>
                <p:nvSpPr>
                  <p:cNvPr id="47" name="Isosceles Triangle 46">
                    <a:extLst>
                      <a:ext uri="{FF2B5EF4-FFF2-40B4-BE49-F238E27FC236}">
                        <a16:creationId xmlns:a16="http://schemas.microsoft.com/office/drawing/2014/main" id="{1D3419C1-FE46-4DB5-BA4C-C85BBE18B3D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652232" y="397211"/>
                    <a:ext cx="107574" cy="92736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72F8C833-FCAB-4E17-BCD4-6E710B1ACB2A}"/>
                </a:ext>
              </a:extLst>
            </p:cNvPr>
            <p:cNvGrpSpPr/>
            <p:nvPr/>
          </p:nvGrpSpPr>
          <p:grpSpPr>
            <a:xfrm>
              <a:off x="3913445" y="1138215"/>
              <a:ext cx="4271128" cy="4627756"/>
              <a:chOff x="3960436" y="1115122"/>
              <a:chExt cx="4271128" cy="4627756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9DCA2EC8-D663-463F-B983-8A925C3EFDB4}"/>
                  </a:ext>
                </a:extLst>
              </p:cNvPr>
              <p:cNvGrpSpPr/>
              <p:nvPr/>
            </p:nvGrpSpPr>
            <p:grpSpPr>
              <a:xfrm>
                <a:off x="3960436" y="1115122"/>
                <a:ext cx="4271128" cy="4627756"/>
                <a:chOff x="3425072" y="535850"/>
                <a:chExt cx="5341857" cy="5787888"/>
              </a:xfrm>
            </p:grpSpPr>
            <p:sp>
              <p:nvSpPr>
                <p:cNvPr id="5" name="Freeform 23">
                  <a:extLst>
                    <a:ext uri="{FF2B5EF4-FFF2-40B4-BE49-F238E27FC236}">
                      <a16:creationId xmlns:a16="http://schemas.microsoft.com/office/drawing/2014/main" id="{B35592F2-5972-4BCF-93A6-F698B9EDD0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10365" y="535850"/>
                  <a:ext cx="2771270" cy="2458664"/>
                </a:xfrm>
                <a:custGeom>
                  <a:avLst/>
                  <a:gdLst>
                    <a:gd name="connsiteX0" fmla="*/ 1214790 w 2430744"/>
                    <a:gd name="connsiteY0" fmla="*/ 0 h 2156551"/>
                    <a:gd name="connsiteX1" fmla="*/ 2424716 w 2430744"/>
                    <a:gd name="connsiteY1" fmla="*/ 306365 h 2156551"/>
                    <a:gd name="connsiteX2" fmla="*/ 2430744 w 2430744"/>
                    <a:gd name="connsiteY2" fmla="*/ 310027 h 2156551"/>
                    <a:gd name="connsiteX3" fmla="*/ 1977342 w 2430744"/>
                    <a:gd name="connsiteY3" fmla="*/ 1094831 h 2156551"/>
                    <a:gd name="connsiteX4" fmla="*/ 1974832 w 2430744"/>
                    <a:gd name="connsiteY4" fmla="*/ 1094831 h 2156551"/>
                    <a:gd name="connsiteX5" fmla="*/ 1482028 w 2430744"/>
                    <a:gd name="connsiteY5" fmla="*/ 1508851 h 2156551"/>
                    <a:gd name="connsiteX6" fmla="*/ 1482072 w 2430744"/>
                    <a:gd name="connsiteY6" fmla="*/ 1508851 h 2156551"/>
                    <a:gd name="connsiteX7" fmla="*/ 1482072 w 2430744"/>
                    <a:gd name="connsiteY7" fmla="*/ 2156551 h 2156551"/>
                    <a:gd name="connsiteX8" fmla="*/ 948672 w 2430744"/>
                    <a:gd name="connsiteY8" fmla="*/ 2156551 h 2156551"/>
                    <a:gd name="connsiteX9" fmla="*/ 948672 w 2430744"/>
                    <a:gd name="connsiteY9" fmla="*/ 1508851 h 2156551"/>
                    <a:gd name="connsiteX10" fmla="*/ 946176 w 2430744"/>
                    <a:gd name="connsiteY10" fmla="*/ 1508851 h 2156551"/>
                    <a:gd name="connsiteX11" fmla="*/ 453372 w 2430744"/>
                    <a:gd name="connsiteY11" fmla="*/ 1094831 h 2156551"/>
                    <a:gd name="connsiteX12" fmla="*/ 452830 w 2430744"/>
                    <a:gd name="connsiteY12" fmla="*/ 1094831 h 2156551"/>
                    <a:gd name="connsiteX13" fmla="*/ 0 w 2430744"/>
                    <a:gd name="connsiteY13" fmla="*/ 309320 h 2156551"/>
                    <a:gd name="connsiteX14" fmla="*/ 4864 w 2430744"/>
                    <a:gd name="connsiteY14" fmla="*/ 306365 h 2156551"/>
                    <a:gd name="connsiteX15" fmla="*/ 1214790 w 2430744"/>
                    <a:gd name="connsiteY15" fmla="*/ 0 h 21565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430744" h="2156551">
                      <a:moveTo>
                        <a:pt x="1214790" y="0"/>
                      </a:moveTo>
                      <a:cubicBezTo>
                        <a:pt x="1652881" y="0"/>
                        <a:pt x="2065050" y="110982"/>
                        <a:pt x="2424716" y="306365"/>
                      </a:cubicBezTo>
                      <a:lnTo>
                        <a:pt x="2430744" y="310027"/>
                      </a:lnTo>
                      <a:lnTo>
                        <a:pt x="1977342" y="1094831"/>
                      </a:lnTo>
                      <a:lnTo>
                        <a:pt x="1974832" y="1094831"/>
                      </a:lnTo>
                      <a:lnTo>
                        <a:pt x="1482028" y="1508851"/>
                      </a:lnTo>
                      <a:lnTo>
                        <a:pt x="1482072" y="1508851"/>
                      </a:lnTo>
                      <a:lnTo>
                        <a:pt x="1482072" y="2156551"/>
                      </a:lnTo>
                      <a:lnTo>
                        <a:pt x="948672" y="2156551"/>
                      </a:lnTo>
                      <a:lnTo>
                        <a:pt x="948672" y="1508851"/>
                      </a:lnTo>
                      <a:lnTo>
                        <a:pt x="946176" y="1508851"/>
                      </a:lnTo>
                      <a:lnTo>
                        <a:pt x="453372" y="1094831"/>
                      </a:lnTo>
                      <a:lnTo>
                        <a:pt x="452830" y="1094831"/>
                      </a:lnTo>
                      <a:lnTo>
                        <a:pt x="0" y="309320"/>
                      </a:lnTo>
                      <a:lnTo>
                        <a:pt x="4864" y="306365"/>
                      </a:lnTo>
                      <a:cubicBezTo>
                        <a:pt x="364531" y="110982"/>
                        <a:pt x="776700" y="0"/>
                        <a:pt x="1214790" y="0"/>
                      </a:cubicBezTo>
                      <a:close/>
                    </a:path>
                  </a:pathLst>
                </a:custGeom>
                <a:solidFill>
                  <a:srgbClr val="00B050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1EC01F5C-E5DD-46FE-ACF1-AF7B1976A2DC}"/>
                    </a:ext>
                  </a:extLst>
                </p:cNvPr>
                <p:cNvSpPr/>
                <p:nvPr/>
              </p:nvSpPr>
              <p:spPr>
                <a:xfrm>
                  <a:off x="5791938" y="2256077"/>
                  <a:ext cx="608125" cy="738437"/>
                </a:xfrm>
                <a:prstGeom prst="rect">
                  <a:avLst/>
                </a:prstGeom>
                <a:solidFill>
                  <a:schemeClr val="tx1">
                    <a:alpha val="4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" name="Trapezoid 6">
                  <a:extLst>
                    <a:ext uri="{FF2B5EF4-FFF2-40B4-BE49-F238E27FC236}">
                      <a16:creationId xmlns:a16="http://schemas.microsoft.com/office/drawing/2014/main" id="{E02DE7C4-FF03-4FD5-A7C6-D05823E4C294}"/>
                    </a:ext>
                  </a:extLst>
                </p:cNvPr>
                <p:cNvSpPr/>
                <p:nvPr/>
              </p:nvSpPr>
              <p:spPr>
                <a:xfrm rot="10800000">
                  <a:off x="5227251" y="1784057"/>
                  <a:ext cx="1734603" cy="472020"/>
                </a:xfrm>
                <a:prstGeom prst="trapezoid">
                  <a:avLst>
                    <a:gd name="adj" fmla="val 119029"/>
                  </a:avLst>
                </a:prstGeom>
                <a:solidFill>
                  <a:schemeClr val="bg1">
                    <a:alpha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Freeform 29">
                  <a:extLst>
                    <a:ext uri="{FF2B5EF4-FFF2-40B4-BE49-F238E27FC236}">
                      <a16:creationId xmlns:a16="http://schemas.microsoft.com/office/drawing/2014/main" id="{9E13483F-53C8-4918-A6FA-3CB0333929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000000">
                  <a:off x="3268770" y="1368156"/>
                  <a:ext cx="2771269" cy="2458665"/>
                </a:xfrm>
                <a:custGeom>
                  <a:avLst/>
                  <a:gdLst>
                    <a:gd name="connsiteX0" fmla="*/ 1214790 w 2430744"/>
                    <a:gd name="connsiteY0" fmla="*/ 0 h 2156551"/>
                    <a:gd name="connsiteX1" fmla="*/ 2424716 w 2430744"/>
                    <a:gd name="connsiteY1" fmla="*/ 306365 h 2156551"/>
                    <a:gd name="connsiteX2" fmla="*/ 2430744 w 2430744"/>
                    <a:gd name="connsiteY2" fmla="*/ 310027 h 2156551"/>
                    <a:gd name="connsiteX3" fmla="*/ 1977342 w 2430744"/>
                    <a:gd name="connsiteY3" fmla="*/ 1094831 h 2156551"/>
                    <a:gd name="connsiteX4" fmla="*/ 1974832 w 2430744"/>
                    <a:gd name="connsiteY4" fmla="*/ 1094831 h 2156551"/>
                    <a:gd name="connsiteX5" fmla="*/ 1482028 w 2430744"/>
                    <a:gd name="connsiteY5" fmla="*/ 1508851 h 2156551"/>
                    <a:gd name="connsiteX6" fmla="*/ 1482072 w 2430744"/>
                    <a:gd name="connsiteY6" fmla="*/ 1508851 h 2156551"/>
                    <a:gd name="connsiteX7" fmla="*/ 1482072 w 2430744"/>
                    <a:gd name="connsiteY7" fmla="*/ 2156551 h 2156551"/>
                    <a:gd name="connsiteX8" fmla="*/ 948672 w 2430744"/>
                    <a:gd name="connsiteY8" fmla="*/ 2156551 h 2156551"/>
                    <a:gd name="connsiteX9" fmla="*/ 948672 w 2430744"/>
                    <a:gd name="connsiteY9" fmla="*/ 1508851 h 2156551"/>
                    <a:gd name="connsiteX10" fmla="*/ 946176 w 2430744"/>
                    <a:gd name="connsiteY10" fmla="*/ 1508851 h 2156551"/>
                    <a:gd name="connsiteX11" fmla="*/ 453372 w 2430744"/>
                    <a:gd name="connsiteY11" fmla="*/ 1094831 h 2156551"/>
                    <a:gd name="connsiteX12" fmla="*/ 452830 w 2430744"/>
                    <a:gd name="connsiteY12" fmla="*/ 1094831 h 2156551"/>
                    <a:gd name="connsiteX13" fmla="*/ 0 w 2430744"/>
                    <a:gd name="connsiteY13" fmla="*/ 309320 h 2156551"/>
                    <a:gd name="connsiteX14" fmla="*/ 4864 w 2430744"/>
                    <a:gd name="connsiteY14" fmla="*/ 306365 h 2156551"/>
                    <a:gd name="connsiteX15" fmla="*/ 1214790 w 2430744"/>
                    <a:gd name="connsiteY15" fmla="*/ 0 h 21565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430744" h="2156551">
                      <a:moveTo>
                        <a:pt x="1214790" y="0"/>
                      </a:moveTo>
                      <a:cubicBezTo>
                        <a:pt x="1652881" y="0"/>
                        <a:pt x="2065050" y="110982"/>
                        <a:pt x="2424716" y="306365"/>
                      </a:cubicBezTo>
                      <a:lnTo>
                        <a:pt x="2430744" y="310027"/>
                      </a:lnTo>
                      <a:lnTo>
                        <a:pt x="1977342" y="1094831"/>
                      </a:lnTo>
                      <a:lnTo>
                        <a:pt x="1974832" y="1094831"/>
                      </a:lnTo>
                      <a:lnTo>
                        <a:pt x="1482028" y="1508851"/>
                      </a:lnTo>
                      <a:lnTo>
                        <a:pt x="1482072" y="1508851"/>
                      </a:lnTo>
                      <a:lnTo>
                        <a:pt x="1482072" y="2156551"/>
                      </a:lnTo>
                      <a:lnTo>
                        <a:pt x="948672" y="2156551"/>
                      </a:lnTo>
                      <a:lnTo>
                        <a:pt x="948672" y="1508851"/>
                      </a:lnTo>
                      <a:lnTo>
                        <a:pt x="946176" y="1508851"/>
                      </a:lnTo>
                      <a:lnTo>
                        <a:pt x="453372" y="1094831"/>
                      </a:lnTo>
                      <a:lnTo>
                        <a:pt x="452830" y="1094831"/>
                      </a:lnTo>
                      <a:lnTo>
                        <a:pt x="0" y="309320"/>
                      </a:lnTo>
                      <a:lnTo>
                        <a:pt x="4864" y="306365"/>
                      </a:lnTo>
                      <a:cubicBezTo>
                        <a:pt x="364531" y="110982"/>
                        <a:pt x="776700" y="0"/>
                        <a:pt x="1214790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375241E1-82A7-4F10-986B-C7F3359BD32D}"/>
                    </a:ext>
                  </a:extLst>
                </p:cNvPr>
                <p:cNvSpPr/>
                <p:nvPr/>
              </p:nvSpPr>
              <p:spPr>
                <a:xfrm rot="18000000">
                  <a:off x="5095223" y="2658326"/>
                  <a:ext cx="608124" cy="738437"/>
                </a:xfrm>
                <a:prstGeom prst="rect">
                  <a:avLst/>
                </a:prstGeom>
                <a:solidFill>
                  <a:schemeClr val="tx1">
                    <a:alpha val="4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Trapezoid 9">
                  <a:extLst>
                    <a:ext uri="{FF2B5EF4-FFF2-40B4-BE49-F238E27FC236}">
                      <a16:creationId xmlns:a16="http://schemas.microsoft.com/office/drawing/2014/main" id="{14C78ECB-E934-4E51-B290-30F703C2B5D5}"/>
                    </a:ext>
                  </a:extLst>
                </p:cNvPr>
                <p:cNvSpPr/>
                <p:nvPr/>
              </p:nvSpPr>
              <p:spPr>
                <a:xfrm rot="7200000">
                  <a:off x="4007115" y="2490174"/>
                  <a:ext cx="1734603" cy="472021"/>
                </a:xfrm>
                <a:prstGeom prst="trapezoid">
                  <a:avLst>
                    <a:gd name="adj" fmla="val 119029"/>
                  </a:avLst>
                </a:prstGeom>
                <a:solidFill>
                  <a:schemeClr val="bg1">
                    <a:alpha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Freeform 34">
                  <a:extLst>
                    <a:ext uri="{FF2B5EF4-FFF2-40B4-BE49-F238E27FC236}">
                      <a16:creationId xmlns:a16="http://schemas.microsoft.com/office/drawing/2014/main" id="{E1F10A75-6585-40DA-9933-C326345734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4400000">
                  <a:off x="3268770" y="3032767"/>
                  <a:ext cx="2771269" cy="2458665"/>
                </a:xfrm>
                <a:custGeom>
                  <a:avLst/>
                  <a:gdLst>
                    <a:gd name="connsiteX0" fmla="*/ 1214790 w 2430744"/>
                    <a:gd name="connsiteY0" fmla="*/ 0 h 2156551"/>
                    <a:gd name="connsiteX1" fmla="*/ 2424716 w 2430744"/>
                    <a:gd name="connsiteY1" fmla="*/ 306365 h 2156551"/>
                    <a:gd name="connsiteX2" fmla="*/ 2430744 w 2430744"/>
                    <a:gd name="connsiteY2" fmla="*/ 310027 h 2156551"/>
                    <a:gd name="connsiteX3" fmla="*/ 1977342 w 2430744"/>
                    <a:gd name="connsiteY3" fmla="*/ 1094831 h 2156551"/>
                    <a:gd name="connsiteX4" fmla="*/ 1974832 w 2430744"/>
                    <a:gd name="connsiteY4" fmla="*/ 1094831 h 2156551"/>
                    <a:gd name="connsiteX5" fmla="*/ 1482028 w 2430744"/>
                    <a:gd name="connsiteY5" fmla="*/ 1508851 h 2156551"/>
                    <a:gd name="connsiteX6" fmla="*/ 1482072 w 2430744"/>
                    <a:gd name="connsiteY6" fmla="*/ 1508851 h 2156551"/>
                    <a:gd name="connsiteX7" fmla="*/ 1482072 w 2430744"/>
                    <a:gd name="connsiteY7" fmla="*/ 2156551 h 2156551"/>
                    <a:gd name="connsiteX8" fmla="*/ 948672 w 2430744"/>
                    <a:gd name="connsiteY8" fmla="*/ 2156551 h 2156551"/>
                    <a:gd name="connsiteX9" fmla="*/ 948672 w 2430744"/>
                    <a:gd name="connsiteY9" fmla="*/ 1508851 h 2156551"/>
                    <a:gd name="connsiteX10" fmla="*/ 946176 w 2430744"/>
                    <a:gd name="connsiteY10" fmla="*/ 1508851 h 2156551"/>
                    <a:gd name="connsiteX11" fmla="*/ 453372 w 2430744"/>
                    <a:gd name="connsiteY11" fmla="*/ 1094831 h 2156551"/>
                    <a:gd name="connsiteX12" fmla="*/ 452830 w 2430744"/>
                    <a:gd name="connsiteY12" fmla="*/ 1094831 h 2156551"/>
                    <a:gd name="connsiteX13" fmla="*/ 0 w 2430744"/>
                    <a:gd name="connsiteY13" fmla="*/ 309320 h 2156551"/>
                    <a:gd name="connsiteX14" fmla="*/ 4864 w 2430744"/>
                    <a:gd name="connsiteY14" fmla="*/ 306365 h 2156551"/>
                    <a:gd name="connsiteX15" fmla="*/ 1214790 w 2430744"/>
                    <a:gd name="connsiteY15" fmla="*/ 0 h 21565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430744" h="2156551">
                      <a:moveTo>
                        <a:pt x="1214790" y="0"/>
                      </a:moveTo>
                      <a:cubicBezTo>
                        <a:pt x="1652881" y="0"/>
                        <a:pt x="2065050" y="110982"/>
                        <a:pt x="2424716" y="306365"/>
                      </a:cubicBezTo>
                      <a:lnTo>
                        <a:pt x="2430744" y="310027"/>
                      </a:lnTo>
                      <a:lnTo>
                        <a:pt x="1977342" y="1094831"/>
                      </a:lnTo>
                      <a:lnTo>
                        <a:pt x="1974832" y="1094831"/>
                      </a:lnTo>
                      <a:lnTo>
                        <a:pt x="1482028" y="1508851"/>
                      </a:lnTo>
                      <a:lnTo>
                        <a:pt x="1482072" y="1508851"/>
                      </a:lnTo>
                      <a:lnTo>
                        <a:pt x="1482072" y="2156551"/>
                      </a:lnTo>
                      <a:lnTo>
                        <a:pt x="948672" y="2156551"/>
                      </a:lnTo>
                      <a:lnTo>
                        <a:pt x="948672" y="1508851"/>
                      </a:lnTo>
                      <a:lnTo>
                        <a:pt x="946176" y="1508851"/>
                      </a:lnTo>
                      <a:lnTo>
                        <a:pt x="453372" y="1094831"/>
                      </a:lnTo>
                      <a:lnTo>
                        <a:pt x="452830" y="1094831"/>
                      </a:lnTo>
                      <a:lnTo>
                        <a:pt x="0" y="309320"/>
                      </a:lnTo>
                      <a:lnTo>
                        <a:pt x="4864" y="306365"/>
                      </a:lnTo>
                      <a:cubicBezTo>
                        <a:pt x="364531" y="110982"/>
                        <a:pt x="776700" y="0"/>
                        <a:pt x="1214790" y="0"/>
                      </a:cubicBezTo>
                      <a:close/>
                    </a:path>
                  </a:pathLst>
                </a:custGeom>
                <a:solidFill>
                  <a:srgbClr val="C00000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06669061-360D-4D0B-9173-B7EB915B2868}"/>
                    </a:ext>
                  </a:extLst>
                </p:cNvPr>
                <p:cNvSpPr/>
                <p:nvPr/>
              </p:nvSpPr>
              <p:spPr>
                <a:xfrm rot="14400000">
                  <a:off x="5095223" y="3462825"/>
                  <a:ext cx="608124" cy="738437"/>
                </a:xfrm>
                <a:prstGeom prst="rect">
                  <a:avLst/>
                </a:prstGeom>
                <a:solidFill>
                  <a:schemeClr val="tx1">
                    <a:alpha val="4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Trapezoid 12">
                  <a:extLst>
                    <a:ext uri="{FF2B5EF4-FFF2-40B4-BE49-F238E27FC236}">
                      <a16:creationId xmlns:a16="http://schemas.microsoft.com/office/drawing/2014/main" id="{629C1013-D678-4082-A7C8-04E5EEF15B28}"/>
                    </a:ext>
                  </a:extLst>
                </p:cNvPr>
                <p:cNvSpPr/>
                <p:nvPr/>
              </p:nvSpPr>
              <p:spPr>
                <a:xfrm rot="3600000">
                  <a:off x="4008563" y="3899901"/>
                  <a:ext cx="1734603" cy="472021"/>
                </a:xfrm>
                <a:prstGeom prst="trapezoid">
                  <a:avLst>
                    <a:gd name="adj" fmla="val 119029"/>
                  </a:avLst>
                </a:prstGeom>
                <a:solidFill>
                  <a:schemeClr val="bg1">
                    <a:alpha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Freeform 39">
                  <a:extLst>
                    <a:ext uri="{FF2B5EF4-FFF2-40B4-BE49-F238E27FC236}">
                      <a16:creationId xmlns:a16="http://schemas.microsoft.com/office/drawing/2014/main" id="{B88F0A9B-0120-45C5-B5A3-6F96E8E884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0800000">
                  <a:off x="4710365" y="3865074"/>
                  <a:ext cx="2771270" cy="2458664"/>
                </a:xfrm>
                <a:custGeom>
                  <a:avLst/>
                  <a:gdLst>
                    <a:gd name="connsiteX0" fmla="*/ 1214790 w 2430744"/>
                    <a:gd name="connsiteY0" fmla="*/ 0 h 2156551"/>
                    <a:gd name="connsiteX1" fmla="*/ 2424716 w 2430744"/>
                    <a:gd name="connsiteY1" fmla="*/ 306365 h 2156551"/>
                    <a:gd name="connsiteX2" fmla="*/ 2430744 w 2430744"/>
                    <a:gd name="connsiteY2" fmla="*/ 310027 h 2156551"/>
                    <a:gd name="connsiteX3" fmla="*/ 1977342 w 2430744"/>
                    <a:gd name="connsiteY3" fmla="*/ 1094831 h 2156551"/>
                    <a:gd name="connsiteX4" fmla="*/ 1974832 w 2430744"/>
                    <a:gd name="connsiteY4" fmla="*/ 1094831 h 2156551"/>
                    <a:gd name="connsiteX5" fmla="*/ 1482028 w 2430744"/>
                    <a:gd name="connsiteY5" fmla="*/ 1508851 h 2156551"/>
                    <a:gd name="connsiteX6" fmla="*/ 1482072 w 2430744"/>
                    <a:gd name="connsiteY6" fmla="*/ 1508851 h 2156551"/>
                    <a:gd name="connsiteX7" fmla="*/ 1482072 w 2430744"/>
                    <a:gd name="connsiteY7" fmla="*/ 2156551 h 2156551"/>
                    <a:gd name="connsiteX8" fmla="*/ 948672 w 2430744"/>
                    <a:gd name="connsiteY8" fmla="*/ 2156551 h 2156551"/>
                    <a:gd name="connsiteX9" fmla="*/ 948672 w 2430744"/>
                    <a:gd name="connsiteY9" fmla="*/ 1508851 h 2156551"/>
                    <a:gd name="connsiteX10" fmla="*/ 946176 w 2430744"/>
                    <a:gd name="connsiteY10" fmla="*/ 1508851 h 2156551"/>
                    <a:gd name="connsiteX11" fmla="*/ 453372 w 2430744"/>
                    <a:gd name="connsiteY11" fmla="*/ 1094831 h 2156551"/>
                    <a:gd name="connsiteX12" fmla="*/ 452830 w 2430744"/>
                    <a:gd name="connsiteY12" fmla="*/ 1094831 h 2156551"/>
                    <a:gd name="connsiteX13" fmla="*/ 0 w 2430744"/>
                    <a:gd name="connsiteY13" fmla="*/ 309320 h 2156551"/>
                    <a:gd name="connsiteX14" fmla="*/ 4864 w 2430744"/>
                    <a:gd name="connsiteY14" fmla="*/ 306365 h 2156551"/>
                    <a:gd name="connsiteX15" fmla="*/ 1214790 w 2430744"/>
                    <a:gd name="connsiteY15" fmla="*/ 0 h 21565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430744" h="2156551">
                      <a:moveTo>
                        <a:pt x="1214790" y="0"/>
                      </a:moveTo>
                      <a:cubicBezTo>
                        <a:pt x="1652881" y="0"/>
                        <a:pt x="2065050" y="110982"/>
                        <a:pt x="2424716" y="306365"/>
                      </a:cubicBezTo>
                      <a:lnTo>
                        <a:pt x="2430744" y="310027"/>
                      </a:lnTo>
                      <a:lnTo>
                        <a:pt x="1977342" y="1094831"/>
                      </a:lnTo>
                      <a:lnTo>
                        <a:pt x="1974832" y="1094831"/>
                      </a:lnTo>
                      <a:lnTo>
                        <a:pt x="1482028" y="1508851"/>
                      </a:lnTo>
                      <a:lnTo>
                        <a:pt x="1482072" y="1508851"/>
                      </a:lnTo>
                      <a:lnTo>
                        <a:pt x="1482072" y="2156551"/>
                      </a:lnTo>
                      <a:lnTo>
                        <a:pt x="948672" y="2156551"/>
                      </a:lnTo>
                      <a:lnTo>
                        <a:pt x="948672" y="1508851"/>
                      </a:lnTo>
                      <a:lnTo>
                        <a:pt x="946176" y="1508851"/>
                      </a:lnTo>
                      <a:lnTo>
                        <a:pt x="453372" y="1094831"/>
                      </a:lnTo>
                      <a:lnTo>
                        <a:pt x="452830" y="1094831"/>
                      </a:lnTo>
                      <a:lnTo>
                        <a:pt x="0" y="309320"/>
                      </a:lnTo>
                      <a:lnTo>
                        <a:pt x="4864" y="306365"/>
                      </a:lnTo>
                      <a:cubicBezTo>
                        <a:pt x="364531" y="110982"/>
                        <a:pt x="776700" y="0"/>
                        <a:pt x="1214790" y="0"/>
                      </a:cubicBezTo>
                      <a:close/>
                    </a:path>
                  </a:pathLst>
                </a:custGeom>
                <a:solidFill>
                  <a:srgbClr val="0070C0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0F8A1A3A-B59D-435F-BEFE-FE89B78E6E1D}"/>
                    </a:ext>
                  </a:extLst>
                </p:cNvPr>
                <p:cNvSpPr/>
                <p:nvPr/>
              </p:nvSpPr>
              <p:spPr>
                <a:xfrm rot="10800000">
                  <a:off x="5791938" y="3865074"/>
                  <a:ext cx="608125" cy="738437"/>
                </a:xfrm>
                <a:prstGeom prst="rect">
                  <a:avLst/>
                </a:prstGeom>
                <a:solidFill>
                  <a:schemeClr val="tx1">
                    <a:alpha val="4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Trapezoid 15">
                  <a:extLst>
                    <a:ext uri="{FF2B5EF4-FFF2-40B4-BE49-F238E27FC236}">
                      <a16:creationId xmlns:a16="http://schemas.microsoft.com/office/drawing/2014/main" id="{FE6BACE2-FFF9-4C30-A1F0-DC07A8CEB8F7}"/>
                    </a:ext>
                  </a:extLst>
                </p:cNvPr>
                <p:cNvSpPr/>
                <p:nvPr/>
              </p:nvSpPr>
              <p:spPr>
                <a:xfrm>
                  <a:off x="5230147" y="4603511"/>
                  <a:ext cx="1734603" cy="472020"/>
                </a:xfrm>
                <a:prstGeom prst="trapezoid">
                  <a:avLst>
                    <a:gd name="adj" fmla="val 119029"/>
                  </a:avLst>
                </a:prstGeom>
                <a:solidFill>
                  <a:schemeClr val="bg1">
                    <a:alpha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Freeform 44">
                  <a:extLst>
                    <a:ext uri="{FF2B5EF4-FFF2-40B4-BE49-F238E27FC236}">
                      <a16:creationId xmlns:a16="http://schemas.microsoft.com/office/drawing/2014/main" id="{BC6B153A-C1AD-4A5B-851C-39FC5BAD87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7200000">
                  <a:off x="6151962" y="3032767"/>
                  <a:ext cx="2771269" cy="2458665"/>
                </a:xfrm>
                <a:custGeom>
                  <a:avLst/>
                  <a:gdLst>
                    <a:gd name="connsiteX0" fmla="*/ 1214790 w 2430744"/>
                    <a:gd name="connsiteY0" fmla="*/ 0 h 2156551"/>
                    <a:gd name="connsiteX1" fmla="*/ 2424716 w 2430744"/>
                    <a:gd name="connsiteY1" fmla="*/ 306365 h 2156551"/>
                    <a:gd name="connsiteX2" fmla="*/ 2430744 w 2430744"/>
                    <a:gd name="connsiteY2" fmla="*/ 310027 h 2156551"/>
                    <a:gd name="connsiteX3" fmla="*/ 1977342 w 2430744"/>
                    <a:gd name="connsiteY3" fmla="*/ 1094831 h 2156551"/>
                    <a:gd name="connsiteX4" fmla="*/ 1974832 w 2430744"/>
                    <a:gd name="connsiteY4" fmla="*/ 1094831 h 2156551"/>
                    <a:gd name="connsiteX5" fmla="*/ 1482028 w 2430744"/>
                    <a:gd name="connsiteY5" fmla="*/ 1508851 h 2156551"/>
                    <a:gd name="connsiteX6" fmla="*/ 1482072 w 2430744"/>
                    <a:gd name="connsiteY6" fmla="*/ 1508851 h 2156551"/>
                    <a:gd name="connsiteX7" fmla="*/ 1482072 w 2430744"/>
                    <a:gd name="connsiteY7" fmla="*/ 2156551 h 2156551"/>
                    <a:gd name="connsiteX8" fmla="*/ 948672 w 2430744"/>
                    <a:gd name="connsiteY8" fmla="*/ 2156551 h 2156551"/>
                    <a:gd name="connsiteX9" fmla="*/ 948672 w 2430744"/>
                    <a:gd name="connsiteY9" fmla="*/ 1508851 h 2156551"/>
                    <a:gd name="connsiteX10" fmla="*/ 946176 w 2430744"/>
                    <a:gd name="connsiteY10" fmla="*/ 1508851 h 2156551"/>
                    <a:gd name="connsiteX11" fmla="*/ 453372 w 2430744"/>
                    <a:gd name="connsiteY11" fmla="*/ 1094831 h 2156551"/>
                    <a:gd name="connsiteX12" fmla="*/ 452830 w 2430744"/>
                    <a:gd name="connsiteY12" fmla="*/ 1094831 h 2156551"/>
                    <a:gd name="connsiteX13" fmla="*/ 0 w 2430744"/>
                    <a:gd name="connsiteY13" fmla="*/ 309320 h 2156551"/>
                    <a:gd name="connsiteX14" fmla="*/ 4864 w 2430744"/>
                    <a:gd name="connsiteY14" fmla="*/ 306365 h 2156551"/>
                    <a:gd name="connsiteX15" fmla="*/ 1214790 w 2430744"/>
                    <a:gd name="connsiteY15" fmla="*/ 0 h 21565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430744" h="2156551">
                      <a:moveTo>
                        <a:pt x="1214790" y="0"/>
                      </a:moveTo>
                      <a:cubicBezTo>
                        <a:pt x="1652881" y="0"/>
                        <a:pt x="2065050" y="110982"/>
                        <a:pt x="2424716" y="306365"/>
                      </a:cubicBezTo>
                      <a:lnTo>
                        <a:pt x="2430744" y="310027"/>
                      </a:lnTo>
                      <a:lnTo>
                        <a:pt x="1977342" y="1094831"/>
                      </a:lnTo>
                      <a:lnTo>
                        <a:pt x="1974832" y="1094831"/>
                      </a:lnTo>
                      <a:lnTo>
                        <a:pt x="1482028" y="1508851"/>
                      </a:lnTo>
                      <a:lnTo>
                        <a:pt x="1482072" y="1508851"/>
                      </a:lnTo>
                      <a:lnTo>
                        <a:pt x="1482072" y="2156551"/>
                      </a:lnTo>
                      <a:lnTo>
                        <a:pt x="948672" y="2156551"/>
                      </a:lnTo>
                      <a:lnTo>
                        <a:pt x="948672" y="1508851"/>
                      </a:lnTo>
                      <a:lnTo>
                        <a:pt x="946176" y="1508851"/>
                      </a:lnTo>
                      <a:lnTo>
                        <a:pt x="453372" y="1094831"/>
                      </a:lnTo>
                      <a:lnTo>
                        <a:pt x="452830" y="1094831"/>
                      </a:lnTo>
                      <a:lnTo>
                        <a:pt x="0" y="309320"/>
                      </a:lnTo>
                      <a:lnTo>
                        <a:pt x="4864" y="306365"/>
                      </a:lnTo>
                      <a:cubicBezTo>
                        <a:pt x="364531" y="110982"/>
                        <a:pt x="776700" y="0"/>
                        <a:pt x="1214790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BF3F82CC-1038-4846-8DA3-5E91107712B3}"/>
                    </a:ext>
                  </a:extLst>
                </p:cNvPr>
                <p:cNvSpPr/>
                <p:nvPr/>
              </p:nvSpPr>
              <p:spPr>
                <a:xfrm rot="7200000">
                  <a:off x="6488654" y="3462825"/>
                  <a:ext cx="608124" cy="738437"/>
                </a:xfrm>
                <a:prstGeom prst="rect">
                  <a:avLst/>
                </a:prstGeom>
                <a:solidFill>
                  <a:schemeClr val="tx1">
                    <a:alpha val="4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Trapezoid 18">
                  <a:extLst>
                    <a:ext uri="{FF2B5EF4-FFF2-40B4-BE49-F238E27FC236}">
                      <a16:creationId xmlns:a16="http://schemas.microsoft.com/office/drawing/2014/main" id="{FAA6CEFD-52DB-4F1E-B20A-6F506F3C7007}"/>
                    </a:ext>
                  </a:extLst>
                </p:cNvPr>
                <p:cNvSpPr/>
                <p:nvPr/>
              </p:nvSpPr>
              <p:spPr>
                <a:xfrm rot="18000000">
                  <a:off x="6450283" y="3897393"/>
                  <a:ext cx="1734603" cy="472021"/>
                </a:xfrm>
                <a:prstGeom prst="trapezoid">
                  <a:avLst>
                    <a:gd name="adj" fmla="val 119029"/>
                  </a:avLst>
                </a:prstGeom>
                <a:solidFill>
                  <a:schemeClr val="bg1">
                    <a:alpha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Freeform 49">
                  <a:extLst>
                    <a:ext uri="{FF2B5EF4-FFF2-40B4-BE49-F238E27FC236}">
                      <a16:creationId xmlns:a16="http://schemas.microsoft.com/office/drawing/2014/main" id="{4BEF6580-905B-452D-8DC7-DA16DA9E8A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600000">
                  <a:off x="6151962" y="1368156"/>
                  <a:ext cx="2771269" cy="2458665"/>
                </a:xfrm>
                <a:custGeom>
                  <a:avLst/>
                  <a:gdLst>
                    <a:gd name="connsiteX0" fmla="*/ 1214790 w 2430744"/>
                    <a:gd name="connsiteY0" fmla="*/ 0 h 2156551"/>
                    <a:gd name="connsiteX1" fmla="*/ 2424716 w 2430744"/>
                    <a:gd name="connsiteY1" fmla="*/ 306365 h 2156551"/>
                    <a:gd name="connsiteX2" fmla="*/ 2430744 w 2430744"/>
                    <a:gd name="connsiteY2" fmla="*/ 310027 h 2156551"/>
                    <a:gd name="connsiteX3" fmla="*/ 1977342 w 2430744"/>
                    <a:gd name="connsiteY3" fmla="*/ 1094831 h 2156551"/>
                    <a:gd name="connsiteX4" fmla="*/ 1974832 w 2430744"/>
                    <a:gd name="connsiteY4" fmla="*/ 1094831 h 2156551"/>
                    <a:gd name="connsiteX5" fmla="*/ 1482028 w 2430744"/>
                    <a:gd name="connsiteY5" fmla="*/ 1508851 h 2156551"/>
                    <a:gd name="connsiteX6" fmla="*/ 1482072 w 2430744"/>
                    <a:gd name="connsiteY6" fmla="*/ 1508851 h 2156551"/>
                    <a:gd name="connsiteX7" fmla="*/ 1482072 w 2430744"/>
                    <a:gd name="connsiteY7" fmla="*/ 2156551 h 2156551"/>
                    <a:gd name="connsiteX8" fmla="*/ 948672 w 2430744"/>
                    <a:gd name="connsiteY8" fmla="*/ 2156551 h 2156551"/>
                    <a:gd name="connsiteX9" fmla="*/ 948672 w 2430744"/>
                    <a:gd name="connsiteY9" fmla="*/ 1508851 h 2156551"/>
                    <a:gd name="connsiteX10" fmla="*/ 946176 w 2430744"/>
                    <a:gd name="connsiteY10" fmla="*/ 1508851 h 2156551"/>
                    <a:gd name="connsiteX11" fmla="*/ 453372 w 2430744"/>
                    <a:gd name="connsiteY11" fmla="*/ 1094831 h 2156551"/>
                    <a:gd name="connsiteX12" fmla="*/ 452830 w 2430744"/>
                    <a:gd name="connsiteY12" fmla="*/ 1094831 h 2156551"/>
                    <a:gd name="connsiteX13" fmla="*/ 0 w 2430744"/>
                    <a:gd name="connsiteY13" fmla="*/ 309320 h 2156551"/>
                    <a:gd name="connsiteX14" fmla="*/ 4864 w 2430744"/>
                    <a:gd name="connsiteY14" fmla="*/ 306365 h 2156551"/>
                    <a:gd name="connsiteX15" fmla="*/ 1214790 w 2430744"/>
                    <a:gd name="connsiteY15" fmla="*/ 0 h 21565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430744" h="2156551">
                      <a:moveTo>
                        <a:pt x="1214790" y="0"/>
                      </a:moveTo>
                      <a:cubicBezTo>
                        <a:pt x="1652881" y="0"/>
                        <a:pt x="2065050" y="110982"/>
                        <a:pt x="2424716" y="306365"/>
                      </a:cubicBezTo>
                      <a:lnTo>
                        <a:pt x="2430744" y="310027"/>
                      </a:lnTo>
                      <a:lnTo>
                        <a:pt x="1977342" y="1094831"/>
                      </a:lnTo>
                      <a:lnTo>
                        <a:pt x="1974832" y="1094831"/>
                      </a:lnTo>
                      <a:lnTo>
                        <a:pt x="1482028" y="1508851"/>
                      </a:lnTo>
                      <a:lnTo>
                        <a:pt x="1482072" y="1508851"/>
                      </a:lnTo>
                      <a:lnTo>
                        <a:pt x="1482072" y="2156551"/>
                      </a:lnTo>
                      <a:lnTo>
                        <a:pt x="948672" y="2156551"/>
                      </a:lnTo>
                      <a:lnTo>
                        <a:pt x="948672" y="1508851"/>
                      </a:lnTo>
                      <a:lnTo>
                        <a:pt x="946176" y="1508851"/>
                      </a:lnTo>
                      <a:lnTo>
                        <a:pt x="453372" y="1094831"/>
                      </a:lnTo>
                      <a:lnTo>
                        <a:pt x="452830" y="1094831"/>
                      </a:lnTo>
                      <a:lnTo>
                        <a:pt x="0" y="309320"/>
                      </a:lnTo>
                      <a:lnTo>
                        <a:pt x="4864" y="306365"/>
                      </a:lnTo>
                      <a:cubicBezTo>
                        <a:pt x="364531" y="110982"/>
                        <a:pt x="776700" y="0"/>
                        <a:pt x="1214790" y="0"/>
                      </a:cubicBez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D3BF69A6-9510-4B4A-BA82-01672A1CA483}"/>
                    </a:ext>
                  </a:extLst>
                </p:cNvPr>
                <p:cNvSpPr/>
                <p:nvPr/>
              </p:nvSpPr>
              <p:spPr>
                <a:xfrm rot="3600000">
                  <a:off x="6488654" y="2658326"/>
                  <a:ext cx="608124" cy="738437"/>
                </a:xfrm>
                <a:prstGeom prst="rect">
                  <a:avLst/>
                </a:prstGeom>
                <a:solidFill>
                  <a:schemeClr val="tx1">
                    <a:alpha val="4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Trapezoid 21">
                  <a:extLst>
                    <a:ext uri="{FF2B5EF4-FFF2-40B4-BE49-F238E27FC236}">
                      <a16:creationId xmlns:a16="http://schemas.microsoft.com/office/drawing/2014/main" id="{8C0A9BE1-1AB0-46B9-B573-69037FAEF13A}"/>
                    </a:ext>
                  </a:extLst>
                </p:cNvPr>
                <p:cNvSpPr/>
                <p:nvPr/>
              </p:nvSpPr>
              <p:spPr>
                <a:xfrm rot="14400000">
                  <a:off x="6448835" y="2487666"/>
                  <a:ext cx="1734603" cy="472021"/>
                </a:xfrm>
                <a:prstGeom prst="trapezoid">
                  <a:avLst>
                    <a:gd name="adj" fmla="val 119029"/>
                  </a:avLst>
                </a:prstGeom>
                <a:solidFill>
                  <a:schemeClr val="bg1">
                    <a:alpha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832F8B89-1DAD-4016-98CE-BDFB0E30751D}"/>
                    </a:ext>
                  </a:extLst>
                </p:cNvPr>
                <p:cNvSpPr/>
                <p:nvPr/>
              </p:nvSpPr>
              <p:spPr>
                <a:xfrm>
                  <a:off x="5382721" y="2716514"/>
                  <a:ext cx="1426560" cy="142655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6" name="Shape 3619">
                <a:extLst>
                  <a:ext uri="{FF2B5EF4-FFF2-40B4-BE49-F238E27FC236}">
                    <a16:creationId xmlns:a16="http://schemas.microsoft.com/office/drawing/2014/main" id="{256D65DA-9A10-408F-80F8-CA1D2CC23FFA}"/>
                  </a:ext>
                </a:extLst>
              </p:cNvPr>
              <p:cNvSpPr/>
              <p:nvPr/>
            </p:nvSpPr>
            <p:spPr>
              <a:xfrm>
                <a:off x="4269963" y="4201363"/>
                <a:ext cx="406003" cy="3321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618" y="20400"/>
                    </a:moveTo>
                    <a:lnTo>
                      <a:pt x="18655" y="20400"/>
                    </a:lnTo>
                    <a:lnTo>
                      <a:pt x="18655" y="1200"/>
                    </a:lnTo>
                    <a:lnTo>
                      <a:pt x="20618" y="1200"/>
                    </a:lnTo>
                    <a:cubicBezTo>
                      <a:pt x="20618" y="1200"/>
                      <a:pt x="20618" y="20400"/>
                      <a:pt x="20618" y="20400"/>
                    </a:cubicBezTo>
                    <a:close/>
                    <a:moveTo>
                      <a:pt x="21109" y="0"/>
                    </a:moveTo>
                    <a:lnTo>
                      <a:pt x="18164" y="0"/>
                    </a:lnTo>
                    <a:cubicBezTo>
                      <a:pt x="17893" y="0"/>
                      <a:pt x="17673" y="269"/>
                      <a:pt x="17673" y="600"/>
                    </a:cubicBezTo>
                    <a:lnTo>
                      <a:pt x="17673" y="21000"/>
                    </a:lnTo>
                    <a:cubicBezTo>
                      <a:pt x="17673" y="21332"/>
                      <a:pt x="17893" y="21600"/>
                      <a:pt x="18164" y="21600"/>
                    </a:cubicBezTo>
                    <a:lnTo>
                      <a:pt x="21109" y="21600"/>
                    </a:lnTo>
                    <a:cubicBezTo>
                      <a:pt x="21380" y="21600"/>
                      <a:pt x="21600" y="21332"/>
                      <a:pt x="21600" y="21000"/>
                    </a:cubicBezTo>
                    <a:lnTo>
                      <a:pt x="21600" y="600"/>
                    </a:lnTo>
                    <a:cubicBezTo>
                      <a:pt x="21600" y="269"/>
                      <a:pt x="21380" y="0"/>
                      <a:pt x="21109" y="0"/>
                    </a:cubicBezTo>
                    <a:moveTo>
                      <a:pt x="8836" y="20400"/>
                    </a:moveTo>
                    <a:lnTo>
                      <a:pt x="6873" y="20400"/>
                    </a:lnTo>
                    <a:lnTo>
                      <a:pt x="6873" y="3600"/>
                    </a:lnTo>
                    <a:lnTo>
                      <a:pt x="8836" y="3600"/>
                    </a:lnTo>
                    <a:cubicBezTo>
                      <a:pt x="8836" y="3600"/>
                      <a:pt x="8836" y="20400"/>
                      <a:pt x="8836" y="20400"/>
                    </a:cubicBezTo>
                    <a:close/>
                    <a:moveTo>
                      <a:pt x="9327" y="2400"/>
                    </a:moveTo>
                    <a:lnTo>
                      <a:pt x="6382" y="2400"/>
                    </a:lnTo>
                    <a:cubicBezTo>
                      <a:pt x="6111" y="2400"/>
                      <a:pt x="5891" y="2669"/>
                      <a:pt x="5891" y="3000"/>
                    </a:cubicBezTo>
                    <a:lnTo>
                      <a:pt x="5891" y="21000"/>
                    </a:lnTo>
                    <a:cubicBezTo>
                      <a:pt x="5891" y="21332"/>
                      <a:pt x="6111" y="21600"/>
                      <a:pt x="6382" y="21600"/>
                    </a:cubicBezTo>
                    <a:lnTo>
                      <a:pt x="9327" y="21600"/>
                    </a:lnTo>
                    <a:cubicBezTo>
                      <a:pt x="9598" y="21600"/>
                      <a:pt x="9818" y="21332"/>
                      <a:pt x="9818" y="21000"/>
                    </a:cubicBezTo>
                    <a:lnTo>
                      <a:pt x="9818" y="3000"/>
                    </a:lnTo>
                    <a:cubicBezTo>
                      <a:pt x="9818" y="2669"/>
                      <a:pt x="9598" y="2400"/>
                      <a:pt x="9327" y="2400"/>
                    </a:cubicBezTo>
                    <a:moveTo>
                      <a:pt x="14727" y="20400"/>
                    </a:moveTo>
                    <a:lnTo>
                      <a:pt x="12764" y="20400"/>
                    </a:lnTo>
                    <a:lnTo>
                      <a:pt x="12764" y="10800"/>
                    </a:lnTo>
                    <a:lnTo>
                      <a:pt x="14727" y="10800"/>
                    </a:lnTo>
                    <a:cubicBezTo>
                      <a:pt x="14727" y="10800"/>
                      <a:pt x="14727" y="20400"/>
                      <a:pt x="14727" y="20400"/>
                    </a:cubicBezTo>
                    <a:close/>
                    <a:moveTo>
                      <a:pt x="15218" y="9600"/>
                    </a:moveTo>
                    <a:lnTo>
                      <a:pt x="12273" y="9600"/>
                    </a:lnTo>
                    <a:cubicBezTo>
                      <a:pt x="12002" y="9600"/>
                      <a:pt x="11782" y="9869"/>
                      <a:pt x="11782" y="10200"/>
                    </a:cubicBezTo>
                    <a:lnTo>
                      <a:pt x="11782" y="21000"/>
                    </a:lnTo>
                    <a:cubicBezTo>
                      <a:pt x="11782" y="21332"/>
                      <a:pt x="12002" y="21600"/>
                      <a:pt x="12273" y="21600"/>
                    </a:cubicBezTo>
                    <a:lnTo>
                      <a:pt x="15218" y="21600"/>
                    </a:lnTo>
                    <a:cubicBezTo>
                      <a:pt x="15489" y="21600"/>
                      <a:pt x="15709" y="21332"/>
                      <a:pt x="15709" y="21000"/>
                    </a:cubicBezTo>
                    <a:lnTo>
                      <a:pt x="15709" y="10200"/>
                    </a:lnTo>
                    <a:cubicBezTo>
                      <a:pt x="15709" y="9869"/>
                      <a:pt x="15489" y="9600"/>
                      <a:pt x="15218" y="9600"/>
                    </a:cubicBezTo>
                    <a:moveTo>
                      <a:pt x="2945" y="20400"/>
                    </a:moveTo>
                    <a:lnTo>
                      <a:pt x="982" y="20400"/>
                    </a:lnTo>
                    <a:lnTo>
                      <a:pt x="982" y="14400"/>
                    </a:lnTo>
                    <a:lnTo>
                      <a:pt x="2945" y="14400"/>
                    </a:lnTo>
                    <a:cubicBezTo>
                      <a:pt x="2945" y="14400"/>
                      <a:pt x="2945" y="20400"/>
                      <a:pt x="2945" y="20400"/>
                    </a:cubicBezTo>
                    <a:close/>
                    <a:moveTo>
                      <a:pt x="3436" y="13200"/>
                    </a:moveTo>
                    <a:lnTo>
                      <a:pt x="491" y="13200"/>
                    </a:lnTo>
                    <a:cubicBezTo>
                      <a:pt x="220" y="13200"/>
                      <a:pt x="0" y="13469"/>
                      <a:pt x="0" y="13800"/>
                    </a:cubicBezTo>
                    <a:lnTo>
                      <a:pt x="0" y="21000"/>
                    </a:lnTo>
                    <a:cubicBezTo>
                      <a:pt x="0" y="21332"/>
                      <a:pt x="220" y="21600"/>
                      <a:pt x="491" y="21600"/>
                    </a:cubicBezTo>
                    <a:lnTo>
                      <a:pt x="3436" y="21600"/>
                    </a:lnTo>
                    <a:cubicBezTo>
                      <a:pt x="3707" y="21600"/>
                      <a:pt x="3927" y="21332"/>
                      <a:pt x="3927" y="21000"/>
                    </a:cubicBezTo>
                    <a:lnTo>
                      <a:pt x="3927" y="13800"/>
                    </a:lnTo>
                    <a:cubicBezTo>
                      <a:pt x="3927" y="13469"/>
                      <a:pt x="3707" y="13200"/>
                      <a:pt x="3436" y="13200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Shape 3660">
                <a:extLst>
                  <a:ext uri="{FF2B5EF4-FFF2-40B4-BE49-F238E27FC236}">
                    <a16:creationId xmlns:a16="http://schemas.microsoft.com/office/drawing/2014/main" id="{90E6102A-28DF-4B6D-A3AD-D72CD8D58C7B}"/>
                  </a:ext>
                </a:extLst>
              </p:cNvPr>
              <p:cNvSpPr/>
              <p:nvPr/>
            </p:nvSpPr>
            <p:spPr>
              <a:xfrm>
                <a:off x="4329282" y="2300929"/>
                <a:ext cx="406003" cy="4060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281" y="19846"/>
                    </a:moveTo>
                    <a:lnTo>
                      <a:pt x="9413" y="12882"/>
                    </a:lnTo>
                    <a:lnTo>
                      <a:pt x="19655" y="2641"/>
                    </a:lnTo>
                    <a:cubicBezTo>
                      <a:pt x="19655" y="2641"/>
                      <a:pt x="12281" y="19846"/>
                      <a:pt x="12281" y="19846"/>
                    </a:cubicBezTo>
                    <a:close/>
                    <a:moveTo>
                      <a:pt x="1755" y="9320"/>
                    </a:moveTo>
                    <a:lnTo>
                      <a:pt x="18960" y="1945"/>
                    </a:lnTo>
                    <a:lnTo>
                      <a:pt x="8719" y="12187"/>
                    </a:lnTo>
                    <a:cubicBezTo>
                      <a:pt x="8719" y="12187"/>
                      <a:pt x="1755" y="9320"/>
                      <a:pt x="1755" y="9320"/>
                    </a:cubicBezTo>
                    <a:close/>
                    <a:moveTo>
                      <a:pt x="21600" y="491"/>
                    </a:moveTo>
                    <a:cubicBezTo>
                      <a:pt x="21600" y="221"/>
                      <a:pt x="21380" y="0"/>
                      <a:pt x="21109" y="0"/>
                    </a:cubicBezTo>
                    <a:cubicBezTo>
                      <a:pt x="21034" y="0"/>
                      <a:pt x="20964" y="20"/>
                      <a:pt x="20900" y="52"/>
                    </a:cubicBezTo>
                    <a:lnTo>
                      <a:pt x="20898" y="48"/>
                    </a:lnTo>
                    <a:lnTo>
                      <a:pt x="302" y="8875"/>
                    </a:lnTo>
                    <a:cubicBezTo>
                      <a:pt x="301" y="8876"/>
                      <a:pt x="299" y="8876"/>
                      <a:pt x="297" y="8877"/>
                    </a:cubicBezTo>
                    <a:lnTo>
                      <a:pt x="280" y="8884"/>
                    </a:lnTo>
                    <a:lnTo>
                      <a:pt x="281" y="8887"/>
                    </a:lnTo>
                    <a:cubicBezTo>
                      <a:pt x="116" y="8967"/>
                      <a:pt x="0" y="9133"/>
                      <a:pt x="0" y="9327"/>
                    </a:cubicBezTo>
                    <a:cubicBezTo>
                      <a:pt x="0" y="9551"/>
                      <a:pt x="151" y="9732"/>
                      <a:pt x="355" y="9791"/>
                    </a:cubicBezTo>
                    <a:lnTo>
                      <a:pt x="353" y="9799"/>
                    </a:lnTo>
                    <a:lnTo>
                      <a:pt x="8462" y="13138"/>
                    </a:lnTo>
                    <a:lnTo>
                      <a:pt x="11801" y="21248"/>
                    </a:lnTo>
                    <a:lnTo>
                      <a:pt x="11809" y="21245"/>
                    </a:lnTo>
                    <a:cubicBezTo>
                      <a:pt x="11869" y="21449"/>
                      <a:pt x="12050" y="21600"/>
                      <a:pt x="12273" y="21600"/>
                    </a:cubicBezTo>
                    <a:cubicBezTo>
                      <a:pt x="12468" y="21600"/>
                      <a:pt x="12634" y="21484"/>
                      <a:pt x="12713" y="21319"/>
                    </a:cubicBezTo>
                    <a:lnTo>
                      <a:pt x="12716" y="21320"/>
                    </a:lnTo>
                    <a:lnTo>
                      <a:pt x="12723" y="21303"/>
                    </a:lnTo>
                    <a:cubicBezTo>
                      <a:pt x="12724" y="21301"/>
                      <a:pt x="12725" y="21300"/>
                      <a:pt x="12725" y="21298"/>
                    </a:cubicBezTo>
                    <a:lnTo>
                      <a:pt x="21553" y="702"/>
                    </a:lnTo>
                    <a:lnTo>
                      <a:pt x="21547" y="700"/>
                    </a:lnTo>
                    <a:cubicBezTo>
                      <a:pt x="21578" y="637"/>
                      <a:pt x="21600" y="567"/>
                      <a:pt x="21600" y="491"/>
                    </a:cubicBezTo>
                    <a:moveTo>
                      <a:pt x="7855" y="16200"/>
                    </a:moveTo>
                    <a:cubicBezTo>
                      <a:pt x="7719" y="16200"/>
                      <a:pt x="7596" y="16256"/>
                      <a:pt x="7507" y="16344"/>
                    </a:cubicBezTo>
                    <a:lnTo>
                      <a:pt x="6035" y="17817"/>
                    </a:lnTo>
                    <a:cubicBezTo>
                      <a:pt x="5946" y="17906"/>
                      <a:pt x="5891" y="18028"/>
                      <a:pt x="5891" y="18164"/>
                    </a:cubicBezTo>
                    <a:cubicBezTo>
                      <a:pt x="5891" y="18435"/>
                      <a:pt x="6111" y="18655"/>
                      <a:pt x="6382" y="18655"/>
                    </a:cubicBezTo>
                    <a:cubicBezTo>
                      <a:pt x="6517" y="18655"/>
                      <a:pt x="6640" y="18600"/>
                      <a:pt x="6729" y="18511"/>
                    </a:cubicBezTo>
                    <a:lnTo>
                      <a:pt x="8202" y="17038"/>
                    </a:lnTo>
                    <a:cubicBezTo>
                      <a:pt x="8291" y="16950"/>
                      <a:pt x="8345" y="16827"/>
                      <a:pt x="8345" y="16691"/>
                    </a:cubicBezTo>
                    <a:cubicBezTo>
                      <a:pt x="8345" y="16421"/>
                      <a:pt x="8126" y="16200"/>
                      <a:pt x="7855" y="16200"/>
                    </a:cubicBezTo>
                    <a:moveTo>
                      <a:pt x="7855" y="14237"/>
                    </a:moveTo>
                    <a:cubicBezTo>
                      <a:pt x="7855" y="13966"/>
                      <a:pt x="7635" y="13745"/>
                      <a:pt x="7364" y="13745"/>
                    </a:cubicBezTo>
                    <a:cubicBezTo>
                      <a:pt x="7228" y="13745"/>
                      <a:pt x="7105" y="13801"/>
                      <a:pt x="7017" y="13889"/>
                    </a:cubicBezTo>
                    <a:lnTo>
                      <a:pt x="2107" y="18798"/>
                    </a:lnTo>
                    <a:cubicBezTo>
                      <a:pt x="2019" y="18888"/>
                      <a:pt x="1964" y="19010"/>
                      <a:pt x="1964" y="19145"/>
                    </a:cubicBezTo>
                    <a:cubicBezTo>
                      <a:pt x="1964" y="19417"/>
                      <a:pt x="2184" y="19636"/>
                      <a:pt x="2455" y="19636"/>
                    </a:cubicBezTo>
                    <a:cubicBezTo>
                      <a:pt x="2590" y="19636"/>
                      <a:pt x="2713" y="19582"/>
                      <a:pt x="2802" y="19493"/>
                    </a:cubicBezTo>
                    <a:lnTo>
                      <a:pt x="7711" y="14583"/>
                    </a:lnTo>
                    <a:cubicBezTo>
                      <a:pt x="7800" y="14495"/>
                      <a:pt x="7855" y="14373"/>
                      <a:pt x="7855" y="14237"/>
                    </a:cubicBezTo>
                    <a:moveTo>
                      <a:pt x="4765" y="14583"/>
                    </a:moveTo>
                    <a:lnTo>
                      <a:pt x="5256" y="14093"/>
                    </a:lnTo>
                    <a:cubicBezTo>
                      <a:pt x="5345" y="14004"/>
                      <a:pt x="5400" y="13882"/>
                      <a:pt x="5400" y="13745"/>
                    </a:cubicBezTo>
                    <a:cubicBezTo>
                      <a:pt x="5400" y="13475"/>
                      <a:pt x="5180" y="13255"/>
                      <a:pt x="4909" y="13255"/>
                    </a:cubicBezTo>
                    <a:cubicBezTo>
                      <a:pt x="4774" y="13255"/>
                      <a:pt x="4651" y="13310"/>
                      <a:pt x="4562" y="13398"/>
                    </a:cubicBezTo>
                    <a:lnTo>
                      <a:pt x="4071" y="13889"/>
                    </a:lnTo>
                    <a:cubicBezTo>
                      <a:pt x="3982" y="13978"/>
                      <a:pt x="3927" y="14101"/>
                      <a:pt x="3927" y="14237"/>
                    </a:cubicBezTo>
                    <a:cubicBezTo>
                      <a:pt x="3927" y="14508"/>
                      <a:pt x="4147" y="14727"/>
                      <a:pt x="4418" y="14727"/>
                    </a:cubicBezTo>
                    <a:cubicBezTo>
                      <a:pt x="4554" y="14727"/>
                      <a:pt x="4676" y="14673"/>
                      <a:pt x="4765" y="14583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Shape 3664">
                <a:extLst>
                  <a:ext uri="{FF2B5EF4-FFF2-40B4-BE49-F238E27FC236}">
                    <a16:creationId xmlns:a16="http://schemas.microsoft.com/office/drawing/2014/main" id="{26FC8689-A587-4684-8CF0-F362BC37F350}"/>
                  </a:ext>
                </a:extLst>
              </p:cNvPr>
              <p:cNvSpPr/>
              <p:nvPr/>
            </p:nvSpPr>
            <p:spPr>
              <a:xfrm>
                <a:off x="7446793" y="2335409"/>
                <a:ext cx="406003" cy="4060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4727"/>
                    </a:moveTo>
                    <a:cubicBezTo>
                      <a:pt x="8631" y="14727"/>
                      <a:pt x="6873" y="12969"/>
                      <a:pt x="6873" y="10800"/>
                    </a:cubicBezTo>
                    <a:cubicBezTo>
                      <a:pt x="6873" y="8631"/>
                      <a:pt x="8631" y="6873"/>
                      <a:pt x="10800" y="6873"/>
                    </a:cubicBezTo>
                    <a:cubicBezTo>
                      <a:pt x="12969" y="6873"/>
                      <a:pt x="14727" y="8631"/>
                      <a:pt x="14727" y="10800"/>
                    </a:cubicBezTo>
                    <a:cubicBezTo>
                      <a:pt x="14727" y="12969"/>
                      <a:pt x="12969" y="14727"/>
                      <a:pt x="10800" y="14727"/>
                    </a:cubicBezTo>
                    <a:moveTo>
                      <a:pt x="10800" y="5891"/>
                    </a:moveTo>
                    <a:cubicBezTo>
                      <a:pt x="8088" y="5891"/>
                      <a:pt x="5891" y="8089"/>
                      <a:pt x="5891" y="10800"/>
                    </a:cubicBezTo>
                    <a:cubicBezTo>
                      <a:pt x="5891" y="13512"/>
                      <a:pt x="8088" y="15709"/>
                      <a:pt x="10800" y="15709"/>
                    </a:cubicBezTo>
                    <a:cubicBezTo>
                      <a:pt x="13512" y="15709"/>
                      <a:pt x="15709" y="13512"/>
                      <a:pt x="15709" y="10800"/>
                    </a:cubicBezTo>
                    <a:cubicBezTo>
                      <a:pt x="15709" y="8089"/>
                      <a:pt x="13512" y="5891"/>
                      <a:pt x="10800" y="5891"/>
                    </a:cubicBezTo>
                    <a:moveTo>
                      <a:pt x="20618" y="12013"/>
                    </a:moveTo>
                    <a:cubicBezTo>
                      <a:pt x="20614" y="12014"/>
                      <a:pt x="20611" y="12016"/>
                      <a:pt x="20607" y="12017"/>
                    </a:cubicBezTo>
                    <a:lnTo>
                      <a:pt x="19602" y="12268"/>
                    </a:lnTo>
                    <a:cubicBezTo>
                      <a:pt x="19256" y="12354"/>
                      <a:pt x="18984" y="12622"/>
                      <a:pt x="18892" y="12966"/>
                    </a:cubicBezTo>
                    <a:cubicBezTo>
                      <a:pt x="18703" y="13673"/>
                      <a:pt x="18421" y="14351"/>
                      <a:pt x="18053" y="14986"/>
                    </a:cubicBezTo>
                    <a:cubicBezTo>
                      <a:pt x="17873" y="15295"/>
                      <a:pt x="17876" y="15677"/>
                      <a:pt x="18060" y="15984"/>
                    </a:cubicBezTo>
                    <a:lnTo>
                      <a:pt x="18601" y="16885"/>
                    </a:lnTo>
                    <a:lnTo>
                      <a:pt x="16886" y="18600"/>
                    </a:lnTo>
                    <a:cubicBezTo>
                      <a:pt x="16882" y="18599"/>
                      <a:pt x="16878" y="18597"/>
                      <a:pt x="16875" y="18595"/>
                    </a:cubicBezTo>
                    <a:lnTo>
                      <a:pt x="15978" y="18057"/>
                    </a:lnTo>
                    <a:cubicBezTo>
                      <a:pt x="15822" y="17964"/>
                      <a:pt x="15648" y="17917"/>
                      <a:pt x="15473" y="17917"/>
                    </a:cubicBezTo>
                    <a:cubicBezTo>
                      <a:pt x="15304" y="17917"/>
                      <a:pt x="15134" y="17961"/>
                      <a:pt x="14982" y="18049"/>
                    </a:cubicBezTo>
                    <a:cubicBezTo>
                      <a:pt x="14348" y="18415"/>
                      <a:pt x="13671" y="18696"/>
                      <a:pt x="12968" y="18884"/>
                    </a:cubicBezTo>
                    <a:cubicBezTo>
                      <a:pt x="12624" y="18976"/>
                      <a:pt x="12356" y="19248"/>
                      <a:pt x="12269" y="19594"/>
                    </a:cubicBezTo>
                    <a:lnTo>
                      <a:pt x="12016" y="20608"/>
                    </a:lnTo>
                    <a:cubicBezTo>
                      <a:pt x="12015" y="20611"/>
                      <a:pt x="12014" y="20614"/>
                      <a:pt x="12012" y="20619"/>
                    </a:cubicBezTo>
                    <a:lnTo>
                      <a:pt x="9587" y="20619"/>
                    </a:lnTo>
                    <a:lnTo>
                      <a:pt x="9331" y="19594"/>
                    </a:lnTo>
                    <a:cubicBezTo>
                      <a:pt x="9244" y="19248"/>
                      <a:pt x="8976" y="18976"/>
                      <a:pt x="8632" y="18884"/>
                    </a:cubicBezTo>
                    <a:cubicBezTo>
                      <a:pt x="7929" y="18696"/>
                      <a:pt x="7251" y="18415"/>
                      <a:pt x="6617" y="18049"/>
                    </a:cubicBezTo>
                    <a:cubicBezTo>
                      <a:pt x="6465" y="17961"/>
                      <a:pt x="6296" y="17917"/>
                      <a:pt x="6127" y="17917"/>
                    </a:cubicBezTo>
                    <a:cubicBezTo>
                      <a:pt x="5951" y="17917"/>
                      <a:pt x="5777" y="17964"/>
                      <a:pt x="5621" y="18057"/>
                    </a:cubicBezTo>
                    <a:lnTo>
                      <a:pt x="4725" y="18595"/>
                    </a:lnTo>
                    <a:cubicBezTo>
                      <a:pt x="4722" y="18597"/>
                      <a:pt x="4718" y="18599"/>
                      <a:pt x="4714" y="18600"/>
                    </a:cubicBezTo>
                    <a:lnTo>
                      <a:pt x="3000" y="16885"/>
                    </a:lnTo>
                    <a:lnTo>
                      <a:pt x="3540" y="15983"/>
                    </a:lnTo>
                    <a:cubicBezTo>
                      <a:pt x="3724" y="15677"/>
                      <a:pt x="3727" y="15295"/>
                      <a:pt x="3548" y="14986"/>
                    </a:cubicBezTo>
                    <a:cubicBezTo>
                      <a:pt x="3179" y="14351"/>
                      <a:pt x="2897" y="13672"/>
                      <a:pt x="2708" y="12966"/>
                    </a:cubicBezTo>
                    <a:cubicBezTo>
                      <a:pt x="2616" y="12622"/>
                      <a:pt x="2343" y="12354"/>
                      <a:pt x="1998" y="12268"/>
                    </a:cubicBezTo>
                    <a:lnTo>
                      <a:pt x="993" y="12017"/>
                    </a:lnTo>
                    <a:cubicBezTo>
                      <a:pt x="989" y="12016"/>
                      <a:pt x="986" y="12014"/>
                      <a:pt x="982" y="12013"/>
                    </a:cubicBezTo>
                    <a:lnTo>
                      <a:pt x="982" y="9587"/>
                    </a:lnTo>
                    <a:lnTo>
                      <a:pt x="1998" y="9333"/>
                    </a:lnTo>
                    <a:cubicBezTo>
                      <a:pt x="2343" y="9247"/>
                      <a:pt x="2616" y="8979"/>
                      <a:pt x="2708" y="8634"/>
                    </a:cubicBezTo>
                    <a:cubicBezTo>
                      <a:pt x="2897" y="7928"/>
                      <a:pt x="3179" y="7250"/>
                      <a:pt x="3548" y="6615"/>
                    </a:cubicBezTo>
                    <a:cubicBezTo>
                      <a:pt x="3727" y="6305"/>
                      <a:pt x="3724" y="5924"/>
                      <a:pt x="3540" y="5617"/>
                    </a:cubicBezTo>
                    <a:lnTo>
                      <a:pt x="3005" y="4725"/>
                    </a:lnTo>
                    <a:cubicBezTo>
                      <a:pt x="3004" y="4722"/>
                      <a:pt x="3002" y="4718"/>
                      <a:pt x="3000" y="4714"/>
                    </a:cubicBezTo>
                    <a:lnTo>
                      <a:pt x="4715" y="3000"/>
                    </a:lnTo>
                    <a:lnTo>
                      <a:pt x="5621" y="3544"/>
                    </a:lnTo>
                    <a:cubicBezTo>
                      <a:pt x="5777" y="3637"/>
                      <a:pt x="5951" y="3683"/>
                      <a:pt x="6127" y="3683"/>
                    </a:cubicBezTo>
                    <a:cubicBezTo>
                      <a:pt x="6296" y="3683"/>
                      <a:pt x="6465" y="3640"/>
                      <a:pt x="6618" y="3551"/>
                    </a:cubicBezTo>
                    <a:cubicBezTo>
                      <a:pt x="7251" y="3185"/>
                      <a:pt x="7929" y="2904"/>
                      <a:pt x="8632" y="2717"/>
                    </a:cubicBezTo>
                    <a:cubicBezTo>
                      <a:pt x="8976" y="2624"/>
                      <a:pt x="9244" y="2353"/>
                      <a:pt x="9331" y="2007"/>
                    </a:cubicBezTo>
                    <a:lnTo>
                      <a:pt x="9587" y="982"/>
                    </a:lnTo>
                    <a:lnTo>
                      <a:pt x="12012" y="982"/>
                    </a:lnTo>
                    <a:cubicBezTo>
                      <a:pt x="12014" y="986"/>
                      <a:pt x="12015" y="989"/>
                      <a:pt x="12016" y="993"/>
                    </a:cubicBezTo>
                    <a:lnTo>
                      <a:pt x="12269" y="2007"/>
                    </a:lnTo>
                    <a:cubicBezTo>
                      <a:pt x="12356" y="2353"/>
                      <a:pt x="12624" y="2624"/>
                      <a:pt x="12968" y="2717"/>
                    </a:cubicBezTo>
                    <a:cubicBezTo>
                      <a:pt x="13671" y="2904"/>
                      <a:pt x="14348" y="3185"/>
                      <a:pt x="14982" y="3551"/>
                    </a:cubicBezTo>
                    <a:cubicBezTo>
                      <a:pt x="15134" y="3640"/>
                      <a:pt x="15304" y="3683"/>
                      <a:pt x="15473" y="3683"/>
                    </a:cubicBezTo>
                    <a:cubicBezTo>
                      <a:pt x="15648" y="3683"/>
                      <a:pt x="15822" y="3637"/>
                      <a:pt x="15978" y="3544"/>
                    </a:cubicBezTo>
                    <a:lnTo>
                      <a:pt x="16884" y="3000"/>
                    </a:lnTo>
                    <a:lnTo>
                      <a:pt x="18600" y="4714"/>
                    </a:lnTo>
                    <a:cubicBezTo>
                      <a:pt x="18598" y="4718"/>
                      <a:pt x="18597" y="4722"/>
                      <a:pt x="18595" y="4726"/>
                    </a:cubicBezTo>
                    <a:lnTo>
                      <a:pt x="18060" y="5617"/>
                    </a:lnTo>
                    <a:cubicBezTo>
                      <a:pt x="17876" y="5924"/>
                      <a:pt x="17873" y="6305"/>
                      <a:pt x="18053" y="6615"/>
                    </a:cubicBezTo>
                    <a:cubicBezTo>
                      <a:pt x="18421" y="7249"/>
                      <a:pt x="18703" y="7928"/>
                      <a:pt x="18892" y="8634"/>
                    </a:cubicBezTo>
                    <a:cubicBezTo>
                      <a:pt x="18984" y="8979"/>
                      <a:pt x="19256" y="9247"/>
                      <a:pt x="19602" y="9333"/>
                    </a:cubicBezTo>
                    <a:lnTo>
                      <a:pt x="20618" y="9587"/>
                    </a:lnTo>
                    <a:cubicBezTo>
                      <a:pt x="20618" y="9587"/>
                      <a:pt x="20618" y="12013"/>
                      <a:pt x="20618" y="12013"/>
                    </a:cubicBezTo>
                    <a:close/>
                    <a:moveTo>
                      <a:pt x="20880" y="8641"/>
                    </a:moveTo>
                    <a:lnTo>
                      <a:pt x="19841" y="8380"/>
                    </a:lnTo>
                    <a:cubicBezTo>
                      <a:pt x="19626" y="7580"/>
                      <a:pt x="19308" y="6822"/>
                      <a:pt x="18902" y="6122"/>
                    </a:cubicBezTo>
                    <a:lnTo>
                      <a:pt x="19455" y="5201"/>
                    </a:lnTo>
                    <a:cubicBezTo>
                      <a:pt x="19625" y="4871"/>
                      <a:pt x="19736" y="4463"/>
                      <a:pt x="19455" y="4182"/>
                    </a:cubicBezTo>
                    <a:lnTo>
                      <a:pt x="17419" y="2146"/>
                    </a:lnTo>
                    <a:cubicBezTo>
                      <a:pt x="17292" y="2018"/>
                      <a:pt x="17136" y="1968"/>
                      <a:pt x="16975" y="1968"/>
                    </a:cubicBezTo>
                    <a:cubicBezTo>
                      <a:pt x="16778" y="1968"/>
                      <a:pt x="16572" y="2043"/>
                      <a:pt x="16400" y="2146"/>
                    </a:cubicBezTo>
                    <a:lnTo>
                      <a:pt x="15473" y="2702"/>
                    </a:lnTo>
                    <a:cubicBezTo>
                      <a:pt x="14775" y="2298"/>
                      <a:pt x="14020" y="1982"/>
                      <a:pt x="13222" y="1768"/>
                    </a:cubicBezTo>
                    <a:lnTo>
                      <a:pt x="12960" y="720"/>
                    </a:lnTo>
                    <a:cubicBezTo>
                      <a:pt x="12848" y="367"/>
                      <a:pt x="12638" y="0"/>
                      <a:pt x="12240" y="0"/>
                    </a:cubicBezTo>
                    <a:lnTo>
                      <a:pt x="9360" y="0"/>
                    </a:lnTo>
                    <a:cubicBezTo>
                      <a:pt x="8962" y="0"/>
                      <a:pt x="8730" y="367"/>
                      <a:pt x="8640" y="720"/>
                    </a:cubicBezTo>
                    <a:lnTo>
                      <a:pt x="8378" y="1768"/>
                    </a:lnTo>
                    <a:cubicBezTo>
                      <a:pt x="7580" y="1982"/>
                      <a:pt x="6825" y="2298"/>
                      <a:pt x="6127" y="2702"/>
                    </a:cubicBezTo>
                    <a:lnTo>
                      <a:pt x="5200" y="2146"/>
                    </a:lnTo>
                    <a:cubicBezTo>
                      <a:pt x="5028" y="2043"/>
                      <a:pt x="4822" y="1968"/>
                      <a:pt x="4625" y="1968"/>
                    </a:cubicBezTo>
                    <a:cubicBezTo>
                      <a:pt x="4464" y="1968"/>
                      <a:pt x="4308" y="2018"/>
                      <a:pt x="4181" y="2146"/>
                    </a:cubicBezTo>
                    <a:lnTo>
                      <a:pt x="2145" y="4182"/>
                    </a:lnTo>
                    <a:cubicBezTo>
                      <a:pt x="1864" y="4463"/>
                      <a:pt x="1975" y="4871"/>
                      <a:pt x="2145" y="5201"/>
                    </a:cubicBezTo>
                    <a:lnTo>
                      <a:pt x="2698" y="6122"/>
                    </a:lnTo>
                    <a:cubicBezTo>
                      <a:pt x="2292" y="6822"/>
                      <a:pt x="1973" y="7580"/>
                      <a:pt x="1759" y="8380"/>
                    </a:cubicBezTo>
                    <a:lnTo>
                      <a:pt x="720" y="8641"/>
                    </a:lnTo>
                    <a:cubicBezTo>
                      <a:pt x="367" y="8730"/>
                      <a:pt x="0" y="8963"/>
                      <a:pt x="0" y="9361"/>
                    </a:cubicBezTo>
                    <a:lnTo>
                      <a:pt x="0" y="12240"/>
                    </a:lnTo>
                    <a:cubicBezTo>
                      <a:pt x="0" y="12638"/>
                      <a:pt x="367" y="12848"/>
                      <a:pt x="720" y="12960"/>
                    </a:cubicBezTo>
                    <a:lnTo>
                      <a:pt x="1759" y="13220"/>
                    </a:lnTo>
                    <a:cubicBezTo>
                      <a:pt x="1973" y="14021"/>
                      <a:pt x="2292" y="14778"/>
                      <a:pt x="2698" y="15479"/>
                    </a:cubicBezTo>
                    <a:lnTo>
                      <a:pt x="2145" y="16400"/>
                    </a:lnTo>
                    <a:cubicBezTo>
                      <a:pt x="1959" y="16714"/>
                      <a:pt x="1864" y="17138"/>
                      <a:pt x="2145" y="17419"/>
                    </a:cubicBezTo>
                    <a:lnTo>
                      <a:pt x="4181" y="19455"/>
                    </a:lnTo>
                    <a:cubicBezTo>
                      <a:pt x="4305" y="19579"/>
                      <a:pt x="4454" y="19627"/>
                      <a:pt x="4610" y="19627"/>
                    </a:cubicBezTo>
                    <a:cubicBezTo>
                      <a:pt x="4807" y="19627"/>
                      <a:pt x="5016" y="19550"/>
                      <a:pt x="5200" y="19455"/>
                    </a:cubicBezTo>
                    <a:lnTo>
                      <a:pt x="6127" y="18899"/>
                    </a:lnTo>
                    <a:cubicBezTo>
                      <a:pt x="6825" y="19303"/>
                      <a:pt x="7580" y="19619"/>
                      <a:pt x="8378" y="19832"/>
                    </a:cubicBezTo>
                    <a:lnTo>
                      <a:pt x="8640" y="20880"/>
                    </a:lnTo>
                    <a:cubicBezTo>
                      <a:pt x="8730" y="21233"/>
                      <a:pt x="8962" y="21600"/>
                      <a:pt x="9360" y="21600"/>
                    </a:cubicBezTo>
                    <a:lnTo>
                      <a:pt x="12240" y="21600"/>
                    </a:lnTo>
                    <a:cubicBezTo>
                      <a:pt x="12638" y="21600"/>
                      <a:pt x="12848" y="21233"/>
                      <a:pt x="12960" y="20880"/>
                    </a:cubicBezTo>
                    <a:lnTo>
                      <a:pt x="13222" y="19832"/>
                    </a:lnTo>
                    <a:cubicBezTo>
                      <a:pt x="14020" y="19619"/>
                      <a:pt x="14775" y="19303"/>
                      <a:pt x="15473" y="18899"/>
                    </a:cubicBezTo>
                    <a:lnTo>
                      <a:pt x="16400" y="19455"/>
                    </a:lnTo>
                    <a:cubicBezTo>
                      <a:pt x="16584" y="19550"/>
                      <a:pt x="16793" y="19627"/>
                      <a:pt x="16990" y="19627"/>
                    </a:cubicBezTo>
                    <a:cubicBezTo>
                      <a:pt x="17146" y="19627"/>
                      <a:pt x="17294" y="19579"/>
                      <a:pt x="17419" y="19455"/>
                    </a:cubicBezTo>
                    <a:lnTo>
                      <a:pt x="19455" y="17419"/>
                    </a:lnTo>
                    <a:cubicBezTo>
                      <a:pt x="19736" y="17138"/>
                      <a:pt x="19641" y="16714"/>
                      <a:pt x="19455" y="16400"/>
                    </a:cubicBezTo>
                    <a:lnTo>
                      <a:pt x="18902" y="15479"/>
                    </a:lnTo>
                    <a:cubicBezTo>
                      <a:pt x="19308" y="14778"/>
                      <a:pt x="19626" y="14021"/>
                      <a:pt x="19841" y="13220"/>
                    </a:cubicBezTo>
                    <a:lnTo>
                      <a:pt x="20880" y="12960"/>
                    </a:lnTo>
                    <a:cubicBezTo>
                      <a:pt x="21233" y="12848"/>
                      <a:pt x="21600" y="12638"/>
                      <a:pt x="21600" y="12240"/>
                    </a:cubicBezTo>
                    <a:lnTo>
                      <a:pt x="21600" y="9361"/>
                    </a:lnTo>
                    <a:cubicBezTo>
                      <a:pt x="21600" y="8963"/>
                      <a:pt x="21233" y="8730"/>
                      <a:pt x="20880" y="8641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Shape 3675">
                <a:extLst>
                  <a:ext uri="{FF2B5EF4-FFF2-40B4-BE49-F238E27FC236}">
                    <a16:creationId xmlns:a16="http://schemas.microsoft.com/office/drawing/2014/main" id="{726237FC-0ED0-4691-9582-07E622149BB6}"/>
                  </a:ext>
                </a:extLst>
              </p:cNvPr>
              <p:cNvSpPr/>
              <p:nvPr/>
            </p:nvSpPr>
            <p:spPr>
              <a:xfrm>
                <a:off x="5891840" y="1440272"/>
                <a:ext cx="406003" cy="3321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400" y="6001"/>
                    </a:moveTo>
                    <a:lnTo>
                      <a:pt x="8345" y="6001"/>
                    </a:lnTo>
                    <a:cubicBezTo>
                      <a:pt x="8617" y="6001"/>
                      <a:pt x="8836" y="5732"/>
                      <a:pt x="8836" y="5400"/>
                    </a:cubicBezTo>
                    <a:cubicBezTo>
                      <a:pt x="8836" y="5070"/>
                      <a:pt x="8617" y="4800"/>
                      <a:pt x="8345" y="4800"/>
                    </a:cubicBezTo>
                    <a:lnTo>
                      <a:pt x="5400" y="4800"/>
                    </a:lnTo>
                    <a:cubicBezTo>
                      <a:pt x="5129" y="4800"/>
                      <a:pt x="4909" y="5070"/>
                      <a:pt x="4909" y="5400"/>
                    </a:cubicBezTo>
                    <a:cubicBezTo>
                      <a:pt x="4909" y="5732"/>
                      <a:pt x="5129" y="6001"/>
                      <a:pt x="5400" y="6001"/>
                    </a:cubicBezTo>
                    <a:moveTo>
                      <a:pt x="20618" y="20400"/>
                    </a:moveTo>
                    <a:lnTo>
                      <a:pt x="18655" y="20400"/>
                    </a:lnTo>
                    <a:lnTo>
                      <a:pt x="18655" y="18000"/>
                    </a:lnTo>
                    <a:cubicBezTo>
                      <a:pt x="18926" y="18000"/>
                      <a:pt x="19145" y="17732"/>
                      <a:pt x="19145" y="17400"/>
                    </a:cubicBezTo>
                    <a:cubicBezTo>
                      <a:pt x="19145" y="17070"/>
                      <a:pt x="18926" y="16801"/>
                      <a:pt x="18655" y="16801"/>
                    </a:cubicBezTo>
                    <a:lnTo>
                      <a:pt x="18655" y="3601"/>
                    </a:lnTo>
                    <a:lnTo>
                      <a:pt x="20618" y="3601"/>
                    </a:lnTo>
                    <a:cubicBezTo>
                      <a:pt x="20618" y="3601"/>
                      <a:pt x="20618" y="20400"/>
                      <a:pt x="20618" y="20400"/>
                    </a:cubicBezTo>
                    <a:close/>
                    <a:moveTo>
                      <a:pt x="17673" y="16801"/>
                    </a:moveTo>
                    <a:cubicBezTo>
                      <a:pt x="17401" y="16801"/>
                      <a:pt x="17182" y="17070"/>
                      <a:pt x="17182" y="17400"/>
                    </a:cubicBezTo>
                    <a:cubicBezTo>
                      <a:pt x="17182" y="17732"/>
                      <a:pt x="17401" y="18000"/>
                      <a:pt x="17673" y="18000"/>
                    </a:cubicBezTo>
                    <a:lnTo>
                      <a:pt x="17673" y="20400"/>
                    </a:lnTo>
                    <a:lnTo>
                      <a:pt x="3927" y="20400"/>
                    </a:lnTo>
                    <a:lnTo>
                      <a:pt x="3927" y="18000"/>
                    </a:lnTo>
                    <a:cubicBezTo>
                      <a:pt x="4199" y="18000"/>
                      <a:pt x="4418" y="17732"/>
                      <a:pt x="4418" y="17400"/>
                    </a:cubicBezTo>
                    <a:cubicBezTo>
                      <a:pt x="4418" y="17070"/>
                      <a:pt x="4199" y="16801"/>
                      <a:pt x="3927" y="16801"/>
                    </a:cubicBezTo>
                    <a:lnTo>
                      <a:pt x="3927" y="3601"/>
                    </a:lnTo>
                    <a:lnTo>
                      <a:pt x="17673" y="3601"/>
                    </a:lnTo>
                    <a:cubicBezTo>
                      <a:pt x="17673" y="3601"/>
                      <a:pt x="17673" y="16801"/>
                      <a:pt x="17673" y="16801"/>
                    </a:cubicBezTo>
                    <a:close/>
                    <a:moveTo>
                      <a:pt x="2945" y="16801"/>
                    </a:moveTo>
                    <a:cubicBezTo>
                      <a:pt x="2674" y="16801"/>
                      <a:pt x="2455" y="17070"/>
                      <a:pt x="2455" y="17400"/>
                    </a:cubicBezTo>
                    <a:cubicBezTo>
                      <a:pt x="2455" y="17732"/>
                      <a:pt x="2674" y="18000"/>
                      <a:pt x="2945" y="18000"/>
                    </a:cubicBezTo>
                    <a:lnTo>
                      <a:pt x="2945" y="20400"/>
                    </a:lnTo>
                    <a:lnTo>
                      <a:pt x="982" y="20400"/>
                    </a:lnTo>
                    <a:lnTo>
                      <a:pt x="982" y="3601"/>
                    </a:lnTo>
                    <a:lnTo>
                      <a:pt x="2945" y="3601"/>
                    </a:lnTo>
                    <a:cubicBezTo>
                      <a:pt x="2945" y="3601"/>
                      <a:pt x="2945" y="16801"/>
                      <a:pt x="2945" y="16801"/>
                    </a:cubicBezTo>
                    <a:close/>
                    <a:moveTo>
                      <a:pt x="8836" y="1200"/>
                    </a:moveTo>
                    <a:lnTo>
                      <a:pt x="12764" y="1200"/>
                    </a:lnTo>
                    <a:cubicBezTo>
                      <a:pt x="13305" y="1200"/>
                      <a:pt x="13745" y="1738"/>
                      <a:pt x="13745" y="2400"/>
                    </a:cubicBezTo>
                    <a:lnTo>
                      <a:pt x="7855" y="2400"/>
                    </a:lnTo>
                    <a:cubicBezTo>
                      <a:pt x="7855" y="1738"/>
                      <a:pt x="8295" y="1200"/>
                      <a:pt x="8836" y="1200"/>
                    </a:cubicBezTo>
                    <a:moveTo>
                      <a:pt x="20618" y="2400"/>
                    </a:moveTo>
                    <a:lnTo>
                      <a:pt x="14727" y="2400"/>
                    </a:lnTo>
                    <a:cubicBezTo>
                      <a:pt x="14727" y="1075"/>
                      <a:pt x="13848" y="0"/>
                      <a:pt x="12764" y="0"/>
                    </a:cubicBezTo>
                    <a:lnTo>
                      <a:pt x="8836" y="0"/>
                    </a:lnTo>
                    <a:cubicBezTo>
                      <a:pt x="7752" y="0"/>
                      <a:pt x="6873" y="1075"/>
                      <a:pt x="6873" y="2400"/>
                    </a:cubicBezTo>
                    <a:lnTo>
                      <a:pt x="982" y="2400"/>
                    </a:lnTo>
                    <a:cubicBezTo>
                      <a:pt x="439" y="2400"/>
                      <a:pt x="0" y="2938"/>
                      <a:pt x="0" y="3601"/>
                    </a:cubicBezTo>
                    <a:lnTo>
                      <a:pt x="0" y="20400"/>
                    </a:lnTo>
                    <a:cubicBezTo>
                      <a:pt x="0" y="21063"/>
                      <a:pt x="439" y="21600"/>
                      <a:pt x="982" y="21600"/>
                    </a:cubicBezTo>
                    <a:lnTo>
                      <a:pt x="20618" y="21600"/>
                    </a:lnTo>
                    <a:cubicBezTo>
                      <a:pt x="21160" y="21600"/>
                      <a:pt x="21600" y="21063"/>
                      <a:pt x="21600" y="20400"/>
                    </a:cubicBezTo>
                    <a:lnTo>
                      <a:pt x="21600" y="3601"/>
                    </a:lnTo>
                    <a:cubicBezTo>
                      <a:pt x="21600" y="2938"/>
                      <a:pt x="21160" y="2400"/>
                      <a:pt x="20618" y="2400"/>
                    </a:cubicBezTo>
                    <a:moveTo>
                      <a:pt x="5400" y="8400"/>
                    </a:moveTo>
                    <a:lnTo>
                      <a:pt x="6382" y="8400"/>
                    </a:lnTo>
                    <a:cubicBezTo>
                      <a:pt x="6653" y="8400"/>
                      <a:pt x="6873" y="8132"/>
                      <a:pt x="6873" y="7800"/>
                    </a:cubicBezTo>
                    <a:cubicBezTo>
                      <a:pt x="6873" y="7470"/>
                      <a:pt x="6653" y="7200"/>
                      <a:pt x="6382" y="7200"/>
                    </a:cubicBezTo>
                    <a:lnTo>
                      <a:pt x="5400" y="7200"/>
                    </a:lnTo>
                    <a:cubicBezTo>
                      <a:pt x="5129" y="7200"/>
                      <a:pt x="4909" y="7470"/>
                      <a:pt x="4909" y="7800"/>
                    </a:cubicBezTo>
                    <a:cubicBezTo>
                      <a:pt x="4909" y="8132"/>
                      <a:pt x="5129" y="8400"/>
                      <a:pt x="5400" y="8400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Shape 3690">
                <a:extLst>
                  <a:ext uri="{FF2B5EF4-FFF2-40B4-BE49-F238E27FC236}">
                    <a16:creationId xmlns:a16="http://schemas.microsoft.com/office/drawing/2014/main" id="{01201A52-7818-4569-A75A-F5367F67FD23}"/>
                  </a:ext>
                </a:extLst>
              </p:cNvPr>
              <p:cNvSpPr/>
              <p:nvPr/>
            </p:nvSpPr>
            <p:spPr>
              <a:xfrm>
                <a:off x="7489014" y="4157196"/>
                <a:ext cx="406003" cy="33222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457" y="20400"/>
                    </a:moveTo>
                    <a:cubicBezTo>
                      <a:pt x="4686" y="18710"/>
                      <a:pt x="5897" y="18036"/>
                      <a:pt x="7134" y="17493"/>
                    </a:cubicBezTo>
                    <a:lnTo>
                      <a:pt x="7173" y="17477"/>
                    </a:lnTo>
                    <a:cubicBezTo>
                      <a:pt x="8055" y="17190"/>
                      <a:pt x="9626" y="16039"/>
                      <a:pt x="9626" y="13569"/>
                    </a:cubicBezTo>
                    <a:cubicBezTo>
                      <a:pt x="9626" y="11474"/>
                      <a:pt x="8932" y="10452"/>
                      <a:pt x="8558" y="9902"/>
                    </a:cubicBezTo>
                    <a:cubicBezTo>
                      <a:pt x="8484" y="9791"/>
                      <a:pt x="8394" y="9649"/>
                      <a:pt x="8414" y="9680"/>
                    </a:cubicBezTo>
                    <a:cubicBezTo>
                      <a:pt x="8384" y="9599"/>
                      <a:pt x="8237" y="9129"/>
                      <a:pt x="8449" y="8035"/>
                    </a:cubicBezTo>
                    <a:cubicBezTo>
                      <a:pt x="8549" y="7523"/>
                      <a:pt x="8380" y="7241"/>
                      <a:pt x="8380" y="7241"/>
                    </a:cubicBezTo>
                    <a:cubicBezTo>
                      <a:pt x="8112" y="6504"/>
                      <a:pt x="7614" y="5133"/>
                      <a:pt x="7988" y="4025"/>
                    </a:cubicBezTo>
                    <a:cubicBezTo>
                      <a:pt x="8490" y="2492"/>
                      <a:pt x="8935" y="2190"/>
                      <a:pt x="9741" y="1747"/>
                    </a:cubicBezTo>
                    <a:cubicBezTo>
                      <a:pt x="9788" y="1721"/>
                      <a:pt x="9834" y="1692"/>
                      <a:pt x="9877" y="1657"/>
                    </a:cubicBezTo>
                    <a:cubicBezTo>
                      <a:pt x="10029" y="1535"/>
                      <a:pt x="10674" y="1200"/>
                      <a:pt x="11403" y="1200"/>
                    </a:cubicBezTo>
                    <a:cubicBezTo>
                      <a:pt x="11768" y="1200"/>
                      <a:pt x="12075" y="1285"/>
                      <a:pt x="12318" y="1454"/>
                    </a:cubicBezTo>
                    <a:cubicBezTo>
                      <a:pt x="12610" y="1656"/>
                      <a:pt x="12890" y="2039"/>
                      <a:pt x="13313" y="3272"/>
                    </a:cubicBezTo>
                    <a:cubicBezTo>
                      <a:pt x="14101" y="5469"/>
                      <a:pt x="13602" y="6698"/>
                      <a:pt x="13350" y="7124"/>
                    </a:cubicBezTo>
                    <a:cubicBezTo>
                      <a:pt x="13183" y="7407"/>
                      <a:pt x="13126" y="7764"/>
                      <a:pt x="13191" y="8103"/>
                    </a:cubicBezTo>
                    <a:cubicBezTo>
                      <a:pt x="13386" y="9109"/>
                      <a:pt x="13260" y="9535"/>
                      <a:pt x="13227" y="9619"/>
                    </a:cubicBezTo>
                    <a:cubicBezTo>
                      <a:pt x="13219" y="9631"/>
                      <a:pt x="13101" y="9813"/>
                      <a:pt x="13041" y="9902"/>
                    </a:cubicBezTo>
                    <a:cubicBezTo>
                      <a:pt x="12668" y="10452"/>
                      <a:pt x="11973" y="11474"/>
                      <a:pt x="11973" y="13569"/>
                    </a:cubicBezTo>
                    <a:cubicBezTo>
                      <a:pt x="11973" y="16039"/>
                      <a:pt x="13545" y="17190"/>
                      <a:pt x="14427" y="17477"/>
                    </a:cubicBezTo>
                    <a:lnTo>
                      <a:pt x="14466" y="17493"/>
                    </a:lnTo>
                    <a:cubicBezTo>
                      <a:pt x="15703" y="18036"/>
                      <a:pt x="16914" y="18710"/>
                      <a:pt x="17143" y="20400"/>
                    </a:cubicBezTo>
                    <a:cubicBezTo>
                      <a:pt x="17143" y="20400"/>
                      <a:pt x="4457" y="20400"/>
                      <a:pt x="4457" y="20400"/>
                    </a:cubicBezTo>
                    <a:close/>
                    <a:moveTo>
                      <a:pt x="14715" y="16328"/>
                    </a:moveTo>
                    <a:cubicBezTo>
                      <a:pt x="14715" y="16328"/>
                      <a:pt x="12955" y="15815"/>
                      <a:pt x="12955" y="13569"/>
                    </a:cubicBezTo>
                    <a:cubicBezTo>
                      <a:pt x="12955" y="11596"/>
                      <a:pt x="13678" y="10901"/>
                      <a:pt x="13957" y="10422"/>
                    </a:cubicBezTo>
                    <a:cubicBezTo>
                      <a:pt x="13957" y="10422"/>
                      <a:pt x="14531" y="9808"/>
                      <a:pt x="14146" y="7826"/>
                    </a:cubicBezTo>
                    <a:cubicBezTo>
                      <a:pt x="14787" y="6740"/>
                      <a:pt x="14995" y="4972"/>
                      <a:pt x="14211" y="2789"/>
                    </a:cubicBezTo>
                    <a:cubicBezTo>
                      <a:pt x="13774" y="1514"/>
                      <a:pt x="13389" y="814"/>
                      <a:pt x="12801" y="409"/>
                    </a:cubicBezTo>
                    <a:cubicBezTo>
                      <a:pt x="12370" y="110"/>
                      <a:pt x="11880" y="0"/>
                      <a:pt x="11403" y="0"/>
                    </a:cubicBezTo>
                    <a:cubicBezTo>
                      <a:pt x="10516" y="0"/>
                      <a:pt x="9675" y="384"/>
                      <a:pt x="9339" y="653"/>
                    </a:cubicBezTo>
                    <a:cubicBezTo>
                      <a:pt x="8357" y="1192"/>
                      <a:pt x="7697" y="1688"/>
                      <a:pt x="7077" y="3580"/>
                    </a:cubicBezTo>
                    <a:cubicBezTo>
                      <a:pt x="6540" y="5169"/>
                      <a:pt x="7179" y="6892"/>
                      <a:pt x="7494" y="7758"/>
                    </a:cubicBezTo>
                    <a:cubicBezTo>
                      <a:pt x="7110" y="9740"/>
                      <a:pt x="7642" y="10422"/>
                      <a:pt x="7642" y="10422"/>
                    </a:cubicBezTo>
                    <a:cubicBezTo>
                      <a:pt x="7922" y="10901"/>
                      <a:pt x="8644" y="11596"/>
                      <a:pt x="8644" y="13569"/>
                    </a:cubicBezTo>
                    <a:cubicBezTo>
                      <a:pt x="8644" y="15815"/>
                      <a:pt x="6885" y="16328"/>
                      <a:pt x="6885" y="16328"/>
                    </a:cubicBezTo>
                    <a:cubicBezTo>
                      <a:pt x="5768" y="16819"/>
                      <a:pt x="3436" y="17760"/>
                      <a:pt x="3436" y="21000"/>
                    </a:cubicBezTo>
                    <a:cubicBezTo>
                      <a:pt x="3436" y="21000"/>
                      <a:pt x="3436" y="21600"/>
                      <a:pt x="3927" y="21600"/>
                    </a:cubicBezTo>
                    <a:lnTo>
                      <a:pt x="17673" y="21600"/>
                    </a:lnTo>
                    <a:cubicBezTo>
                      <a:pt x="18164" y="21600"/>
                      <a:pt x="18164" y="21000"/>
                      <a:pt x="18164" y="21000"/>
                    </a:cubicBezTo>
                    <a:cubicBezTo>
                      <a:pt x="18164" y="17760"/>
                      <a:pt x="15832" y="16819"/>
                      <a:pt x="14715" y="16328"/>
                    </a:cubicBezTo>
                    <a:moveTo>
                      <a:pt x="19516" y="15007"/>
                    </a:moveTo>
                    <a:cubicBezTo>
                      <a:pt x="19516" y="15007"/>
                      <a:pt x="18416" y="14701"/>
                      <a:pt x="18416" y="12954"/>
                    </a:cubicBezTo>
                    <a:cubicBezTo>
                      <a:pt x="18416" y="11419"/>
                      <a:pt x="18794" y="10879"/>
                      <a:pt x="19017" y="10506"/>
                    </a:cubicBezTo>
                    <a:cubicBezTo>
                      <a:pt x="19017" y="10506"/>
                      <a:pt x="19443" y="9975"/>
                      <a:pt x="19136" y="8434"/>
                    </a:cubicBezTo>
                    <a:cubicBezTo>
                      <a:pt x="19388" y="7760"/>
                      <a:pt x="19900" y="6420"/>
                      <a:pt x="19470" y="5184"/>
                    </a:cubicBezTo>
                    <a:cubicBezTo>
                      <a:pt x="18974" y="3713"/>
                      <a:pt x="18645" y="3327"/>
                      <a:pt x="17860" y="2908"/>
                    </a:cubicBezTo>
                    <a:cubicBezTo>
                      <a:pt x="17591" y="2699"/>
                      <a:pt x="16918" y="2400"/>
                      <a:pt x="16208" y="2400"/>
                    </a:cubicBezTo>
                    <a:cubicBezTo>
                      <a:pt x="15873" y="2400"/>
                      <a:pt x="15531" y="2474"/>
                      <a:pt x="15218" y="2647"/>
                    </a:cubicBezTo>
                    <a:cubicBezTo>
                      <a:pt x="15343" y="3035"/>
                      <a:pt x="15449" y="3420"/>
                      <a:pt x="15525" y="3799"/>
                    </a:cubicBezTo>
                    <a:cubicBezTo>
                      <a:pt x="15537" y="3791"/>
                      <a:pt x="15550" y="3779"/>
                      <a:pt x="15563" y="3770"/>
                    </a:cubicBezTo>
                    <a:cubicBezTo>
                      <a:pt x="15730" y="3657"/>
                      <a:pt x="15948" y="3600"/>
                      <a:pt x="16208" y="3600"/>
                    </a:cubicBezTo>
                    <a:cubicBezTo>
                      <a:pt x="16716" y="3600"/>
                      <a:pt x="17211" y="3826"/>
                      <a:pt x="17332" y="3919"/>
                    </a:cubicBezTo>
                    <a:cubicBezTo>
                      <a:pt x="17375" y="3953"/>
                      <a:pt x="17421" y="3983"/>
                      <a:pt x="17467" y="4007"/>
                    </a:cubicBezTo>
                    <a:cubicBezTo>
                      <a:pt x="17950" y="4265"/>
                      <a:pt x="18131" y="4361"/>
                      <a:pt x="18562" y="5641"/>
                    </a:cubicBezTo>
                    <a:cubicBezTo>
                      <a:pt x="18822" y="6387"/>
                      <a:pt x="18452" y="7378"/>
                      <a:pt x="18253" y="7910"/>
                    </a:cubicBezTo>
                    <a:cubicBezTo>
                      <a:pt x="18161" y="8155"/>
                      <a:pt x="18130" y="8457"/>
                      <a:pt x="18182" y="8719"/>
                    </a:cubicBezTo>
                    <a:cubicBezTo>
                      <a:pt x="18316" y="9392"/>
                      <a:pt x="18254" y="9707"/>
                      <a:pt x="18232" y="9784"/>
                    </a:cubicBezTo>
                    <a:cubicBezTo>
                      <a:pt x="18230" y="9789"/>
                      <a:pt x="18227" y="9793"/>
                      <a:pt x="18224" y="9798"/>
                    </a:cubicBezTo>
                    <a:lnTo>
                      <a:pt x="18191" y="9853"/>
                    </a:lnTo>
                    <a:cubicBezTo>
                      <a:pt x="17926" y="10290"/>
                      <a:pt x="17434" y="11106"/>
                      <a:pt x="17434" y="12954"/>
                    </a:cubicBezTo>
                    <a:cubicBezTo>
                      <a:pt x="17434" y="15019"/>
                      <a:pt x="18570" y="15932"/>
                      <a:pt x="19229" y="16155"/>
                    </a:cubicBezTo>
                    <a:cubicBezTo>
                      <a:pt x="19856" y="16429"/>
                      <a:pt x="20435" y="16859"/>
                      <a:pt x="20582" y="17999"/>
                    </a:cubicBezTo>
                    <a:lnTo>
                      <a:pt x="18459" y="18000"/>
                    </a:lnTo>
                    <a:cubicBezTo>
                      <a:pt x="18647" y="18353"/>
                      <a:pt x="18802" y="18755"/>
                      <a:pt x="18920" y="19200"/>
                    </a:cubicBezTo>
                    <a:lnTo>
                      <a:pt x="21109" y="19199"/>
                    </a:lnTo>
                    <a:cubicBezTo>
                      <a:pt x="21600" y="19199"/>
                      <a:pt x="21600" y="18599"/>
                      <a:pt x="21600" y="18599"/>
                    </a:cubicBezTo>
                    <a:cubicBezTo>
                      <a:pt x="21600" y="16199"/>
                      <a:pt x="20410" y="15387"/>
                      <a:pt x="19516" y="15007"/>
                    </a:cubicBezTo>
                    <a:moveTo>
                      <a:pt x="2371" y="16155"/>
                    </a:moveTo>
                    <a:cubicBezTo>
                      <a:pt x="3030" y="15932"/>
                      <a:pt x="4166" y="15019"/>
                      <a:pt x="4166" y="12954"/>
                    </a:cubicBezTo>
                    <a:cubicBezTo>
                      <a:pt x="4166" y="11106"/>
                      <a:pt x="3673" y="10290"/>
                      <a:pt x="3409" y="9853"/>
                    </a:cubicBezTo>
                    <a:lnTo>
                      <a:pt x="3376" y="9798"/>
                    </a:lnTo>
                    <a:cubicBezTo>
                      <a:pt x="3373" y="9793"/>
                      <a:pt x="3370" y="9789"/>
                      <a:pt x="3367" y="9784"/>
                    </a:cubicBezTo>
                    <a:cubicBezTo>
                      <a:pt x="3346" y="9707"/>
                      <a:pt x="3283" y="9392"/>
                      <a:pt x="3418" y="8719"/>
                    </a:cubicBezTo>
                    <a:cubicBezTo>
                      <a:pt x="3470" y="8457"/>
                      <a:pt x="3439" y="8155"/>
                      <a:pt x="3347" y="7910"/>
                    </a:cubicBezTo>
                    <a:cubicBezTo>
                      <a:pt x="3148" y="7378"/>
                      <a:pt x="2778" y="6387"/>
                      <a:pt x="3038" y="5641"/>
                    </a:cubicBezTo>
                    <a:cubicBezTo>
                      <a:pt x="3469" y="4361"/>
                      <a:pt x="3649" y="4265"/>
                      <a:pt x="4133" y="4007"/>
                    </a:cubicBezTo>
                    <a:cubicBezTo>
                      <a:pt x="4180" y="3983"/>
                      <a:pt x="4225" y="3953"/>
                      <a:pt x="4268" y="3919"/>
                    </a:cubicBezTo>
                    <a:cubicBezTo>
                      <a:pt x="4389" y="3826"/>
                      <a:pt x="4884" y="3600"/>
                      <a:pt x="5392" y="3600"/>
                    </a:cubicBezTo>
                    <a:cubicBezTo>
                      <a:pt x="5636" y="3600"/>
                      <a:pt x="5839" y="3655"/>
                      <a:pt x="6002" y="3754"/>
                    </a:cubicBezTo>
                    <a:cubicBezTo>
                      <a:pt x="6045" y="3548"/>
                      <a:pt x="6096" y="3341"/>
                      <a:pt x="6165" y="3133"/>
                    </a:cubicBezTo>
                    <a:cubicBezTo>
                      <a:pt x="6225" y="2950"/>
                      <a:pt x="6289" y="2793"/>
                      <a:pt x="6351" y="2631"/>
                    </a:cubicBezTo>
                    <a:cubicBezTo>
                      <a:pt x="6046" y="2469"/>
                      <a:pt x="5716" y="2400"/>
                      <a:pt x="5392" y="2400"/>
                    </a:cubicBezTo>
                    <a:cubicBezTo>
                      <a:pt x="4682" y="2400"/>
                      <a:pt x="4009" y="2699"/>
                      <a:pt x="3740" y="2908"/>
                    </a:cubicBezTo>
                    <a:cubicBezTo>
                      <a:pt x="2955" y="3327"/>
                      <a:pt x="2625" y="3713"/>
                      <a:pt x="2130" y="5184"/>
                    </a:cubicBezTo>
                    <a:cubicBezTo>
                      <a:pt x="1700" y="6420"/>
                      <a:pt x="2212" y="7760"/>
                      <a:pt x="2464" y="8434"/>
                    </a:cubicBezTo>
                    <a:cubicBezTo>
                      <a:pt x="2156" y="9975"/>
                      <a:pt x="2583" y="10506"/>
                      <a:pt x="2583" y="10506"/>
                    </a:cubicBezTo>
                    <a:cubicBezTo>
                      <a:pt x="2806" y="10879"/>
                      <a:pt x="3185" y="11419"/>
                      <a:pt x="3185" y="12954"/>
                    </a:cubicBezTo>
                    <a:cubicBezTo>
                      <a:pt x="3185" y="14701"/>
                      <a:pt x="2084" y="15007"/>
                      <a:pt x="2084" y="15007"/>
                    </a:cubicBezTo>
                    <a:cubicBezTo>
                      <a:pt x="1191" y="15387"/>
                      <a:pt x="0" y="16199"/>
                      <a:pt x="0" y="18599"/>
                    </a:cubicBezTo>
                    <a:cubicBezTo>
                      <a:pt x="0" y="18599"/>
                      <a:pt x="0" y="19199"/>
                      <a:pt x="491" y="19199"/>
                    </a:cubicBezTo>
                    <a:lnTo>
                      <a:pt x="2680" y="19200"/>
                    </a:lnTo>
                    <a:cubicBezTo>
                      <a:pt x="2798" y="18755"/>
                      <a:pt x="2952" y="18353"/>
                      <a:pt x="3141" y="18000"/>
                    </a:cubicBezTo>
                    <a:lnTo>
                      <a:pt x="1018" y="17999"/>
                    </a:lnTo>
                    <a:cubicBezTo>
                      <a:pt x="1165" y="16859"/>
                      <a:pt x="1744" y="16429"/>
                      <a:pt x="2371" y="16155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Shape 3784">
                <a:extLst>
                  <a:ext uri="{FF2B5EF4-FFF2-40B4-BE49-F238E27FC236}">
                    <a16:creationId xmlns:a16="http://schemas.microsoft.com/office/drawing/2014/main" id="{3F321C01-EA83-458D-B21D-9984696AFCAF}"/>
                  </a:ext>
                </a:extLst>
              </p:cNvPr>
              <p:cNvSpPr/>
              <p:nvPr/>
            </p:nvSpPr>
            <p:spPr>
              <a:xfrm>
                <a:off x="5909799" y="5040647"/>
                <a:ext cx="406003" cy="4060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8345"/>
                    </a:moveTo>
                    <a:cubicBezTo>
                      <a:pt x="9444" y="8345"/>
                      <a:pt x="8345" y="9444"/>
                      <a:pt x="8345" y="10800"/>
                    </a:cubicBezTo>
                    <a:cubicBezTo>
                      <a:pt x="8345" y="12156"/>
                      <a:pt x="9444" y="13255"/>
                      <a:pt x="10800" y="13255"/>
                    </a:cubicBezTo>
                    <a:cubicBezTo>
                      <a:pt x="12156" y="13255"/>
                      <a:pt x="13255" y="12156"/>
                      <a:pt x="13255" y="10800"/>
                    </a:cubicBezTo>
                    <a:cubicBezTo>
                      <a:pt x="13255" y="9444"/>
                      <a:pt x="12156" y="8345"/>
                      <a:pt x="10800" y="8345"/>
                    </a:cubicBezTo>
                    <a:moveTo>
                      <a:pt x="11291" y="20593"/>
                    </a:moveTo>
                    <a:lnTo>
                      <a:pt x="11291" y="17182"/>
                    </a:lnTo>
                    <a:cubicBezTo>
                      <a:pt x="11291" y="16910"/>
                      <a:pt x="11071" y="16691"/>
                      <a:pt x="10800" y="16691"/>
                    </a:cubicBezTo>
                    <a:cubicBezTo>
                      <a:pt x="10529" y="16691"/>
                      <a:pt x="10309" y="16910"/>
                      <a:pt x="10309" y="17182"/>
                    </a:cubicBezTo>
                    <a:lnTo>
                      <a:pt x="10309" y="20593"/>
                    </a:lnTo>
                    <a:cubicBezTo>
                      <a:pt x="5280" y="20344"/>
                      <a:pt x="1255" y="16320"/>
                      <a:pt x="1006" y="11291"/>
                    </a:cubicBezTo>
                    <a:lnTo>
                      <a:pt x="4418" y="11291"/>
                    </a:lnTo>
                    <a:cubicBezTo>
                      <a:pt x="4690" y="11291"/>
                      <a:pt x="4909" y="11071"/>
                      <a:pt x="4909" y="10800"/>
                    </a:cubicBezTo>
                    <a:cubicBezTo>
                      <a:pt x="4909" y="10529"/>
                      <a:pt x="4690" y="10309"/>
                      <a:pt x="4418" y="10309"/>
                    </a:cubicBezTo>
                    <a:lnTo>
                      <a:pt x="1006" y="10309"/>
                    </a:lnTo>
                    <a:cubicBezTo>
                      <a:pt x="1255" y="5281"/>
                      <a:pt x="5280" y="1256"/>
                      <a:pt x="10309" y="1007"/>
                    </a:cubicBezTo>
                    <a:lnTo>
                      <a:pt x="10309" y="4418"/>
                    </a:lnTo>
                    <a:cubicBezTo>
                      <a:pt x="10309" y="4690"/>
                      <a:pt x="10529" y="4909"/>
                      <a:pt x="10800" y="4909"/>
                    </a:cubicBezTo>
                    <a:cubicBezTo>
                      <a:pt x="11071" y="4909"/>
                      <a:pt x="11291" y="4690"/>
                      <a:pt x="11291" y="4418"/>
                    </a:cubicBezTo>
                    <a:lnTo>
                      <a:pt x="11291" y="1007"/>
                    </a:lnTo>
                    <a:cubicBezTo>
                      <a:pt x="16320" y="1256"/>
                      <a:pt x="20345" y="5281"/>
                      <a:pt x="20594" y="10309"/>
                    </a:cubicBezTo>
                    <a:lnTo>
                      <a:pt x="17182" y="10309"/>
                    </a:lnTo>
                    <a:cubicBezTo>
                      <a:pt x="16910" y="10309"/>
                      <a:pt x="16691" y="10529"/>
                      <a:pt x="16691" y="10800"/>
                    </a:cubicBezTo>
                    <a:cubicBezTo>
                      <a:pt x="16691" y="11071"/>
                      <a:pt x="16910" y="11291"/>
                      <a:pt x="17182" y="11291"/>
                    </a:cubicBezTo>
                    <a:lnTo>
                      <a:pt x="20594" y="11291"/>
                    </a:lnTo>
                    <a:cubicBezTo>
                      <a:pt x="20345" y="16320"/>
                      <a:pt x="16320" y="20344"/>
                      <a:pt x="11291" y="20593"/>
                    </a:cubicBezTo>
                    <a:moveTo>
                      <a:pt x="10800" y="1"/>
                    </a:moveTo>
                    <a:cubicBezTo>
                      <a:pt x="10800" y="1"/>
                      <a:pt x="10800" y="0"/>
                      <a:pt x="10800" y="0"/>
                    </a:cubicBezTo>
                    <a:cubicBezTo>
                      <a:pt x="10800" y="0"/>
                      <a:pt x="10800" y="1"/>
                      <a:pt x="10800" y="1"/>
                    </a:cubicBezTo>
                    <a:cubicBezTo>
                      <a:pt x="4835" y="1"/>
                      <a:pt x="0" y="4836"/>
                      <a:pt x="0" y="10800"/>
                    </a:cubicBezTo>
                    <a:cubicBezTo>
                      <a:pt x="0" y="16765"/>
                      <a:pt x="4835" y="21600"/>
                      <a:pt x="10800" y="21600"/>
                    </a:cubicBezTo>
                    <a:cubicBezTo>
                      <a:pt x="16765" y="21600"/>
                      <a:pt x="21600" y="16765"/>
                      <a:pt x="21600" y="10800"/>
                    </a:cubicBezTo>
                    <a:cubicBezTo>
                      <a:pt x="21600" y="4836"/>
                      <a:pt x="16765" y="1"/>
                      <a:pt x="10800" y="1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Shape 3790">
                <a:extLst>
                  <a:ext uri="{FF2B5EF4-FFF2-40B4-BE49-F238E27FC236}">
                    <a16:creationId xmlns:a16="http://schemas.microsoft.com/office/drawing/2014/main" id="{E6809BE1-7905-4F5A-AC71-6F76ECF75E73}"/>
                  </a:ext>
                </a:extLst>
              </p:cNvPr>
              <p:cNvSpPr/>
              <p:nvPr/>
            </p:nvSpPr>
            <p:spPr>
              <a:xfrm>
                <a:off x="5829558" y="3164300"/>
                <a:ext cx="526353" cy="5263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594" y="9980"/>
                    </a:moveTo>
                    <a:cubicBezTo>
                      <a:pt x="19587" y="9895"/>
                      <a:pt x="19575" y="9811"/>
                      <a:pt x="19564" y="9726"/>
                    </a:cubicBezTo>
                    <a:cubicBezTo>
                      <a:pt x="19542" y="9539"/>
                      <a:pt x="19514" y="9355"/>
                      <a:pt x="19480" y="9172"/>
                    </a:cubicBezTo>
                    <a:cubicBezTo>
                      <a:pt x="19462" y="9079"/>
                      <a:pt x="19444" y="8986"/>
                      <a:pt x="19424" y="8893"/>
                    </a:cubicBezTo>
                    <a:cubicBezTo>
                      <a:pt x="19384" y="8712"/>
                      <a:pt x="19337" y="8533"/>
                      <a:pt x="19286" y="8356"/>
                    </a:cubicBezTo>
                    <a:cubicBezTo>
                      <a:pt x="19263" y="8276"/>
                      <a:pt x="19243" y="8195"/>
                      <a:pt x="19218" y="8116"/>
                    </a:cubicBezTo>
                    <a:cubicBezTo>
                      <a:pt x="19143" y="7879"/>
                      <a:pt x="19057" y="7646"/>
                      <a:pt x="18962" y="7418"/>
                    </a:cubicBezTo>
                    <a:cubicBezTo>
                      <a:pt x="18922" y="7321"/>
                      <a:pt x="18876" y="7229"/>
                      <a:pt x="18832" y="7134"/>
                    </a:cubicBezTo>
                    <a:cubicBezTo>
                      <a:pt x="18771" y="6999"/>
                      <a:pt x="18708" y="6865"/>
                      <a:pt x="18640" y="6734"/>
                    </a:cubicBezTo>
                    <a:cubicBezTo>
                      <a:pt x="18579" y="6618"/>
                      <a:pt x="18516" y="6505"/>
                      <a:pt x="18450" y="6391"/>
                    </a:cubicBezTo>
                    <a:cubicBezTo>
                      <a:pt x="18392" y="6291"/>
                      <a:pt x="18331" y="6192"/>
                      <a:pt x="18269" y="6094"/>
                    </a:cubicBezTo>
                    <a:cubicBezTo>
                      <a:pt x="18192" y="5971"/>
                      <a:pt x="18114" y="5850"/>
                      <a:pt x="18031" y="5732"/>
                    </a:cubicBezTo>
                    <a:cubicBezTo>
                      <a:pt x="17985" y="5667"/>
                      <a:pt x="17936" y="5605"/>
                      <a:pt x="17889" y="5541"/>
                    </a:cubicBezTo>
                    <a:cubicBezTo>
                      <a:pt x="17544" y="5080"/>
                      <a:pt x="17159" y="4651"/>
                      <a:pt x="16732" y="4265"/>
                    </a:cubicBezTo>
                    <a:cubicBezTo>
                      <a:pt x="16705" y="4241"/>
                      <a:pt x="16679" y="4216"/>
                      <a:pt x="16652" y="4192"/>
                    </a:cubicBezTo>
                    <a:cubicBezTo>
                      <a:pt x="16499" y="4058"/>
                      <a:pt x="16343" y="3927"/>
                      <a:pt x="16181" y="3803"/>
                    </a:cubicBezTo>
                    <a:cubicBezTo>
                      <a:pt x="16173" y="3796"/>
                      <a:pt x="16165" y="3790"/>
                      <a:pt x="16156" y="3784"/>
                    </a:cubicBezTo>
                    <a:cubicBezTo>
                      <a:pt x="15458" y="3252"/>
                      <a:pt x="14680" y="2821"/>
                      <a:pt x="13842" y="2513"/>
                    </a:cubicBezTo>
                    <a:cubicBezTo>
                      <a:pt x="13592" y="2912"/>
                      <a:pt x="13337" y="3420"/>
                      <a:pt x="13039" y="3590"/>
                    </a:cubicBezTo>
                    <a:cubicBezTo>
                      <a:pt x="12610" y="3835"/>
                      <a:pt x="12641" y="4817"/>
                      <a:pt x="13469" y="4725"/>
                    </a:cubicBezTo>
                    <a:cubicBezTo>
                      <a:pt x="13469" y="4725"/>
                      <a:pt x="13223" y="4970"/>
                      <a:pt x="13469" y="5860"/>
                    </a:cubicBezTo>
                    <a:cubicBezTo>
                      <a:pt x="13714" y="6750"/>
                      <a:pt x="14126" y="6944"/>
                      <a:pt x="15341" y="6443"/>
                    </a:cubicBezTo>
                    <a:cubicBezTo>
                      <a:pt x="15862" y="6228"/>
                      <a:pt x="16258" y="6341"/>
                      <a:pt x="16200" y="6873"/>
                    </a:cubicBezTo>
                    <a:cubicBezTo>
                      <a:pt x="16077" y="8008"/>
                      <a:pt x="15202" y="7960"/>
                      <a:pt x="15862" y="9788"/>
                    </a:cubicBezTo>
                    <a:cubicBezTo>
                      <a:pt x="16261" y="10892"/>
                      <a:pt x="17243" y="11322"/>
                      <a:pt x="17611" y="12181"/>
                    </a:cubicBezTo>
                    <a:cubicBezTo>
                      <a:pt x="17814" y="12653"/>
                      <a:pt x="18591" y="13088"/>
                      <a:pt x="19250" y="13384"/>
                    </a:cubicBezTo>
                    <a:cubicBezTo>
                      <a:pt x="19320" y="13153"/>
                      <a:pt x="19380" y="12917"/>
                      <a:pt x="19432" y="12677"/>
                    </a:cubicBezTo>
                    <a:cubicBezTo>
                      <a:pt x="19451" y="12587"/>
                      <a:pt x="19467" y="12494"/>
                      <a:pt x="19483" y="12402"/>
                    </a:cubicBezTo>
                    <a:cubicBezTo>
                      <a:pt x="19517" y="12224"/>
                      <a:pt x="19544" y="12045"/>
                      <a:pt x="19566" y="11862"/>
                    </a:cubicBezTo>
                    <a:cubicBezTo>
                      <a:pt x="19576" y="11776"/>
                      <a:pt x="19587" y="11691"/>
                      <a:pt x="19595" y="11604"/>
                    </a:cubicBezTo>
                    <a:cubicBezTo>
                      <a:pt x="19619" y="11340"/>
                      <a:pt x="19636" y="11072"/>
                      <a:pt x="19636" y="10800"/>
                    </a:cubicBezTo>
                    <a:cubicBezTo>
                      <a:pt x="19636" y="10523"/>
                      <a:pt x="19619" y="10251"/>
                      <a:pt x="19594" y="9980"/>
                    </a:cubicBezTo>
                    <a:moveTo>
                      <a:pt x="10800" y="20618"/>
                    </a:moveTo>
                    <a:cubicBezTo>
                      <a:pt x="5377" y="20618"/>
                      <a:pt x="982" y="16223"/>
                      <a:pt x="982" y="10800"/>
                    </a:cubicBezTo>
                    <a:cubicBezTo>
                      <a:pt x="982" y="5378"/>
                      <a:pt x="5377" y="982"/>
                      <a:pt x="10800" y="982"/>
                    </a:cubicBezTo>
                    <a:cubicBezTo>
                      <a:pt x="16222" y="982"/>
                      <a:pt x="20618" y="5378"/>
                      <a:pt x="20618" y="10800"/>
                    </a:cubicBezTo>
                    <a:cubicBezTo>
                      <a:pt x="20618" y="16223"/>
                      <a:pt x="16222" y="20618"/>
                      <a:pt x="10800" y="20618"/>
                    </a:cubicBezTo>
                    <a:moveTo>
                      <a:pt x="10800" y="0"/>
                    </a:moveTo>
                    <a:cubicBezTo>
                      <a:pt x="4835" y="0"/>
                      <a:pt x="0" y="4836"/>
                      <a:pt x="0" y="10800"/>
                    </a:cubicBezTo>
                    <a:cubicBezTo>
                      <a:pt x="0" y="16765"/>
                      <a:pt x="4835" y="21600"/>
                      <a:pt x="10800" y="21600"/>
                    </a:cubicBezTo>
                    <a:cubicBezTo>
                      <a:pt x="16764" y="21600"/>
                      <a:pt x="21600" y="16765"/>
                      <a:pt x="21600" y="10800"/>
                    </a:cubicBezTo>
                    <a:cubicBezTo>
                      <a:pt x="21600" y="4836"/>
                      <a:pt x="16764" y="0"/>
                      <a:pt x="10800" y="0"/>
                    </a:cubicBezTo>
                    <a:moveTo>
                      <a:pt x="8407" y="9726"/>
                    </a:moveTo>
                    <a:cubicBezTo>
                      <a:pt x="8468" y="9020"/>
                      <a:pt x="9603" y="8284"/>
                      <a:pt x="10370" y="7947"/>
                    </a:cubicBezTo>
                    <a:cubicBezTo>
                      <a:pt x="11137" y="7609"/>
                      <a:pt x="11843" y="7486"/>
                      <a:pt x="11751" y="6903"/>
                    </a:cubicBezTo>
                    <a:cubicBezTo>
                      <a:pt x="11659" y="6320"/>
                      <a:pt x="11444" y="5891"/>
                      <a:pt x="10248" y="5891"/>
                    </a:cubicBezTo>
                    <a:cubicBezTo>
                      <a:pt x="9051" y="5891"/>
                      <a:pt x="9573" y="7486"/>
                      <a:pt x="8591" y="6535"/>
                    </a:cubicBezTo>
                    <a:cubicBezTo>
                      <a:pt x="7609" y="5584"/>
                      <a:pt x="8805" y="5830"/>
                      <a:pt x="9296" y="5615"/>
                    </a:cubicBezTo>
                    <a:cubicBezTo>
                      <a:pt x="9787" y="5400"/>
                      <a:pt x="10278" y="4510"/>
                      <a:pt x="9419" y="4449"/>
                    </a:cubicBezTo>
                    <a:cubicBezTo>
                      <a:pt x="8560" y="4388"/>
                      <a:pt x="8744" y="4817"/>
                      <a:pt x="8069" y="4572"/>
                    </a:cubicBezTo>
                    <a:cubicBezTo>
                      <a:pt x="7394" y="4326"/>
                      <a:pt x="7087" y="5431"/>
                      <a:pt x="6657" y="5277"/>
                    </a:cubicBezTo>
                    <a:cubicBezTo>
                      <a:pt x="6373" y="5176"/>
                      <a:pt x="5613" y="4605"/>
                      <a:pt x="5109" y="4044"/>
                    </a:cubicBezTo>
                    <a:cubicBezTo>
                      <a:pt x="4094" y="4900"/>
                      <a:pt x="3276" y="5983"/>
                      <a:pt x="2729" y="7212"/>
                    </a:cubicBezTo>
                    <a:cubicBezTo>
                      <a:pt x="2875" y="8862"/>
                      <a:pt x="3773" y="9726"/>
                      <a:pt x="3773" y="9726"/>
                    </a:cubicBezTo>
                    <a:cubicBezTo>
                      <a:pt x="3773" y="9726"/>
                      <a:pt x="4234" y="10800"/>
                      <a:pt x="6995" y="12119"/>
                    </a:cubicBezTo>
                    <a:cubicBezTo>
                      <a:pt x="6995" y="12119"/>
                      <a:pt x="7517" y="12150"/>
                      <a:pt x="6903" y="11536"/>
                    </a:cubicBezTo>
                    <a:cubicBezTo>
                      <a:pt x="6289" y="10923"/>
                      <a:pt x="5614" y="10156"/>
                      <a:pt x="6382" y="9757"/>
                    </a:cubicBezTo>
                    <a:cubicBezTo>
                      <a:pt x="7148" y="9358"/>
                      <a:pt x="7364" y="9389"/>
                      <a:pt x="7548" y="10125"/>
                    </a:cubicBezTo>
                    <a:cubicBezTo>
                      <a:pt x="7732" y="10861"/>
                      <a:pt x="8345" y="10432"/>
                      <a:pt x="8407" y="9726"/>
                    </a:cubicBezTo>
                    <a:moveTo>
                      <a:pt x="16245" y="12871"/>
                    </a:moveTo>
                    <a:cubicBezTo>
                      <a:pt x="15893" y="13086"/>
                      <a:pt x="15908" y="13561"/>
                      <a:pt x="16200" y="13822"/>
                    </a:cubicBezTo>
                    <a:cubicBezTo>
                      <a:pt x="16491" y="14083"/>
                      <a:pt x="17074" y="14420"/>
                      <a:pt x="17258" y="13822"/>
                    </a:cubicBezTo>
                    <a:cubicBezTo>
                      <a:pt x="17442" y="13224"/>
                      <a:pt x="16598" y="12656"/>
                      <a:pt x="16245" y="12871"/>
                    </a:cubicBezTo>
                    <a:moveTo>
                      <a:pt x="12027" y="12948"/>
                    </a:moveTo>
                    <a:cubicBezTo>
                      <a:pt x="10984" y="12058"/>
                      <a:pt x="11107" y="11659"/>
                      <a:pt x="9787" y="11659"/>
                    </a:cubicBezTo>
                    <a:cubicBezTo>
                      <a:pt x="8468" y="11659"/>
                      <a:pt x="7639" y="11966"/>
                      <a:pt x="7977" y="13807"/>
                    </a:cubicBezTo>
                    <a:cubicBezTo>
                      <a:pt x="8314" y="15648"/>
                      <a:pt x="9296" y="14819"/>
                      <a:pt x="9205" y="16231"/>
                    </a:cubicBezTo>
                    <a:cubicBezTo>
                      <a:pt x="9112" y="17642"/>
                      <a:pt x="9450" y="17949"/>
                      <a:pt x="9664" y="18286"/>
                    </a:cubicBezTo>
                    <a:cubicBezTo>
                      <a:pt x="9880" y="18624"/>
                      <a:pt x="10523" y="19606"/>
                      <a:pt x="10769" y="18225"/>
                    </a:cubicBezTo>
                    <a:cubicBezTo>
                      <a:pt x="11014" y="16844"/>
                      <a:pt x="11475" y="16077"/>
                      <a:pt x="11996" y="15402"/>
                    </a:cubicBezTo>
                    <a:cubicBezTo>
                      <a:pt x="12518" y="14727"/>
                      <a:pt x="13070" y="13837"/>
                      <a:pt x="12027" y="12948"/>
                    </a:cubicBezTo>
                  </a:path>
                </a:pathLst>
              </a:custGeom>
              <a:solidFill>
                <a:schemeClr val="tx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endParaRPr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E879C718-2459-4468-B6F7-0ABC2093CA84}"/>
              </a:ext>
            </a:extLst>
          </p:cNvPr>
          <p:cNvSpPr txBox="1"/>
          <p:nvPr/>
        </p:nvSpPr>
        <p:spPr>
          <a:xfrm>
            <a:off x="-83127" y="205802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000" b="1" dirty="0">
              <a:latin typeface="Leelawadee" panose="020B0502040204020203" pitchFamily="34" charset="-34"/>
              <a:ea typeface="Cambria" panose="02040503050406030204" pitchFamily="18" charset="0"/>
              <a:cs typeface="Leelawadee" panose="020B0502040204020203" pitchFamily="34" charset="-34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8C223DD-D990-037D-72BA-4043D6F6F95A}"/>
              </a:ext>
            </a:extLst>
          </p:cNvPr>
          <p:cNvSpPr/>
          <p:nvPr/>
        </p:nvSpPr>
        <p:spPr>
          <a:xfrm>
            <a:off x="2985388" y="1343646"/>
            <a:ext cx="593792" cy="55399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01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549041D-2930-0960-471C-CDF6D5297ED7}"/>
              </a:ext>
            </a:extLst>
          </p:cNvPr>
          <p:cNvSpPr/>
          <p:nvPr/>
        </p:nvSpPr>
        <p:spPr>
          <a:xfrm>
            <a:off x="2927899" y="3238420"/>
            <a:ext cx="593792" cy="55399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02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EFE0F35-9B89-76CE-20A5-F4509460568B}"/>
              </a:ext>
            </a:extLst>
          </p:cNvPr>
          <p:cNvSpPr/>
          <p:nvPr/>
        </p:nvSpPr>
        <p:spPr>
          <a:xfrm>
            <a:off x="2924144" y="5237355"/>
            <a:ext cx="593792" cy="55399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03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9E0DCF3C-1F97-4B5A-127C-2866FBAC38B3}"/>
              </a:ext>
            </a:extLst>
          </p:cNvPr>
          <p:cNvSpPr/>
          <p:nvPr/>
        </p:nvSpPr>
        <p:spPr>
          <a:xfrm>
            <a:off x="8261837" y="1362522"/>
            <a:ext cx="593792" cy="553997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04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03F5B3AB-AF8C-C558-0C62-16CB2C00C88C}"/>
              </a:ext>
            </a:extLst>
          </p:cNvPr>
          <p:cNvSpPr/>
          <p:nvPr/>
        </p:nvSpPr>
        <p:spPr>
          <a:xfrm>
            <a:off x="8306066" y="3277261"/>
            <a:ext cx="593792" cy="553997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05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DCA6AACE-31D0-F13E-A66E-02201D6F94E7}"/>
              </a:ext>
            </a:extLst>
          </p:cNvPr>
          <p:cNvSpPr/>
          <p:nvPr/>
        </p:nvSpPr>
        <p:spPr>
          <a:xfrm>
            <a:off x="8308310" y="5192000"/>
            <a:ext cx="593792" cy="55399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06</a:t>
            </a: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62326846-2395-667F-28A6-48B508F3A965}"/>
              </a:ext>
            </a:extLst>
          </p:cNvPr>
          <p:cNvSpPr/>
          <p:nvPr/>
        </p:nvSpPr>
        <p:spPr>
          <a:xfrm>
            <a:off x="2356898" y="202081"/>
            <a:ext cx="7311950" cy="553997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scene3d>
            <a:camera prst="obliqueBottomLeft"/>
            <a:lightRig rig="threePt" dir="t"/>
          </a:scene3d>
          <a:sp3d>
            <a:bevelT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chemeClr val="tx1"/>
                </a:solidFill>
                <a:latin typeface="Leelawadee" panose="020B0502040204020203" pitchFamily="34" charset="-34"/>
                <a:ea typeface="Cambria" panose="02040503050406030204" pitchFamily="18" charset="0"/>
                <a:cs typeface="Leelawadee" panose="020B0502040204020203" pitchFamily="34" charset="-34"/>
              </a:rPr>
              <a:t>Effective Coaching &amp; Feedback</a:t>
            </a:r>
            <a:endParaRPr lang="en-US" sz="2000" b="1" dirty="0">
              <a:solidFill>
                <a:schemeClr val="tx1"/>
              </a:solidFill>
              <a:latin typeface="Leelawadee" panose="020B0502040204020203" pitchFamily="34" charset="-34"/>
              <a:ea typeface="Cambria" panose="02040503050406030204" pitchFamily="18" charset="0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35442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39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Leelawadee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Walaiwan Kosallawath</cp:lastModifiedBy>
  <cp:revision>11</cp:revision>
  <dcterms:created xsi:type="dcterms:W3CDTF">2019-07-30T07:12:46Z</dcterms:created>
  <dcterms:modified xsi:type="dcterms:W3CDTF">2024-08-16T03:12:28Z</dcterms:modified>
</cp:coreProperties>
</file>