
<file path=[Content_Types].xml><?xml version="1.0" encoding="utf-8"?>
<Types xmlns="http://schemas.openxmlformats.org/package/2006/content-types"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66" r:id="rId6"/>
    <p:sldId id="257" r:id="rId7"/>
    <p:sldId id="281" r:id="rId8"/>
    <p:sldId id="279" r:id="rId9"/>
    <p:sldId id="280" r:id="rId10"/>
    <p:sldId id="277" r:id="rId11"/>
    <p:sldId id="282" r:id="rId12"/>
    <p:sldId id="278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BFF"/>
    <a:srgbClr val="F8E5FF"/>
    <a:srgbClr val="DAE5EF"/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23-Jun-23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7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36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74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7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3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5F02DCD1-2C6B-F948-9F72-3BB0CF3D512E}" type="datetime1">
              <a:rPr lang="en-US" smtClean="0"/>
              <a:pPr/>
              <a:t>23-Jun-23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7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C1583C39-01BF-7F43-854C-FBB4E9AB6B0C}" type="datetime1">
              <a:rPr lang="en-US" smtClean="0"/>
              <a:pPr/>
              <a:t>23-Jun-23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3235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3235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91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2526318"/>
            <a:ext cx="3218688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4B103E64-1627-9140-8127-1849FED275E1}" type="datetime1">
              <a:rPr lang="en-US" smtClean="0"/>
              <a:pPr/>
              <a:t>23-Jun-23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3787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3788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0082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008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976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 userDrawn="1"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DD9C8446-696E-6942-B6C8-CC9CAD0B34E0}" type="datetime1">
              <a:rPr lang="en-US" smtClean="0"/>
              <a:pPr/>
              <a:t>23-Jun-23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F5592931-05C6-8543-8B6E-A8BD29BD5C2B}" type="datetime1">
              <a:rPr lang="en-US" smtClean="0"/>
              <a:pPr/>
              <a:t>23-Jun-23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7E7AB22C-8B7E-9B4A-8C65-396C3C874D86}" type="datetime1">
              <a:rPr lang="en-US" smtClean="0"/>
              <a:pPr/>
              <a:t>23-Jun-23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3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8CE9AC2A-20AD-8C48-B5EB-B5322BDBCDEE}" type="datetime1">
              <a:rPr lang="en-US" smtClean="0"/>
              <a:pPr/>
              <a:t>23-Jun-23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1813" y="4494213"/>
            <a:ext cx="3511550" cy="67945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4CF75428-5BE0-934D-BB71-675F8E23A386}" type="datetime1">
              <a:rPr lang="en-US" smtClean="0"/>
              <a:pPr/>
              <a:t>23-Jun-23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9A85C5CA-AE29-AB4C-8F85-0373C72001D8}" type="datetime1">
              <a:rPr lang="en-US" smtClean="0"/>
              <a:pPr/>
              <a:t>23-Jun-23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75594855-01E8-5A4B-B2B8-E2ECEF879100}" type="datetime1">
              <a:rPr lang="en-US" smtClean="0"/>
              <a:pPr/>
              <a:t>23-Jun-23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B562DF68-3089-814D-8A14-C651FE91885E}" type="datetime1">
              <a:rPr lang="en-US" smtClean="0"/>
              <a:pPr/>
              <a:t>23-Jun-23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  <p:sldLayoutId id="2147483654" r:id="rId7"/>
    <p:sldLayoutId id="2147483658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803" y="427447"/>
            <a:ext cx="7969890" cy="3001553"/>
          </a:xfrm>
        </p:spPr>
        <p:txBody>
          <a:bodyPr/>
          <a:lstStyle/>
          <a:p>
            <a:pPr algn="ctr"/>
            <a:r>
              <a:rPr lang="en-US" sz="7200" dirty="0"/>
              <a:t>Coaching </a:t>
            </a:r>
            <a:br>
              <a:rPr lang="en-US" sz="7200" dirty="0"/>
            </a:br>
            <a:r>
              <a:rPr lang="en-US" sz="7200" dirty="0"/>
              <a:t>&amp; </a:t>
            </a:r>
            <a:br>
              <a:rPr lang="en-US" sz="7200" dirty="0"/>
            </a:br>
            <a:r>
              <a:rPr lang="en-US" sz="7200" dirty="0"/>
              <a:t>Feedback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2293" y="5623878"/>
            <a:ext cx="9500507" cy="806675"/>
          </a:xfrm>
        </p:spPr>
        <p:txBody>
          <a:bodyPr/>
          <a:lstStyle/>
          <a:p>
            <a:r>
              <a:rPr lang="en-US" dirty="0"/>
              <a:t>Walaiwan  Kosallawath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CAA8A-E42C-E0FF-2C7A-4105705F2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98" y="5354087"/>
            <a:ext cx="673128" cy="673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CFF30D-92C9-A130-046C-B5E361BF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627" y="4600378"/>
            <a:ext cx="3163374" cy="225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834" y="1333500"/>
            <a:ext cx="6220278" cy="23876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</a:t>
            </a:r>
            <a:r>
              <a:rPr lang="en-US" dirty="0">
                <a:solidFill>
                  <a:srgbClr val="00B05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A</a:t>
            </a:r>
            <a:r>
              <a:rPr lang="en-US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</a:t>
            </a:r>
            <a:r>
              <a:rPr lang="en-US" dirty="0">
                <a:solidFill>
                  <a:srgbClr val="7030A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K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Y</a:t>
            </a:r>
            <a:r>
              <a:rPr lang="en-US" dirty="0">
                <a:solidFill>
                  <a:srgbClr val="92D05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92618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9E65D25-3325-7C5E-F8F5-C78C9B75908B}"/>
              </a:ext>
            </a:extLst>
          </p:cNvPr>
          <p:cNvSpPr/>
          <p:nvPr/>
        </p:nvSpPr>
        <p:spPr>
          <a:xfrm>
            <a:off x="5626889" y="1052358"/>
            <a:ext cx="1636964" cy="434118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B209831-9244-F5F7-B2DF-F9C8588CE984}"/>
              </a:ext>
            </a:extLst>
          </p:cNvPr>
          <p:cNvSpPr/>
          <p:nvPr/>
        </p:nvSpPr>
        <p:spPr>
          <a:xfrm>
            <a:off x="3148130" y="1052358"/>
            <a:ext cx="1636964" cy="434118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1AC4E6-6206-1293-DD1E-8FF4DB5857B2}"/>
              </a:ext>
            </a:extLst>
          </p:cNvPr>
          <p:cNvSpPr txBox="1"/>
          <p:nvPr/>
        </p:nvSpPr>
        <p:spPr>
          <a:xfrm>
            <a:off x="3503093" y="168661"/>
            <a:ext cx="3729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Coaching Type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FA41EB-D7AD-5643-8A09-4848A784A5B4}"/>
              </a:ext>
            </a:extLst>
          </p:cNvPr>
          <p:cNvSpPr txBox="1"/>
          <p:nvPr/>
        </p:nvSpPr>
        <p:spPr>
          <a:xfrm>
            <a:off x="3210833" y="4024088"/>
            <a:ext cx="142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Individual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260FF0-740B-3787-135D-397C2C5332A1}"/>
              </a:ext>
            </a:extLst>
          </p:cNvPr>
          <p:cNvSpPr txBox="1"/>
          <p:nvPr/>
        </p:nvSpPr>
        <p:spPr>
          <a:xfrm>
            <a:off x="3467602" y="1893456"/>
            <a:ext cx="142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Group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EE4AE8-77AD-108D-EA68-522FADA75F45}"/>
              </a:ext>
            </a:extLst>
          </p:cNvPr>
          <p:cNvSpPr txBox="1"/>
          <p:nvPr/>
        </p:nvSpPr>
        <p:spPr>
          <a:xfrm>
            <a:off x="5676820" y="3951349"/>
            <a:ext cx="14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One on 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B11CC8-08E5-B1F5-F857-42D5F91DD03C}"/>
              </a:ext>
            </a:extLst>
          </p:cNvPr>
          <p:cNvSpPr txBox="1"/>
          <p:nvPr/>
        </p:nvSpPr>
        <p:spPr>
          <a:xfrm>
            <a:off x="5720616" y="1862958"/>
            <a:ext cx="142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Online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3B4F59-6E16-D3DB-3DE4-FB937A77E5B8}"/>
              </a:ext>
            </a:extLst>
          </p:cNvPr>
          <p:cNvSpPr txBox="1"/>
          <p:nvPr/>
        </p:nvSpPr>
        <p:spPr>
          <a:xfrm>
            <a:off x="5692322" y="2867904"/>
            <a:ext cx="160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Side by Side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8B3F720-3A2F-3772-DD58-B9F0BE5C0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05" y="3222949"/>
            <a:ext cx="1684584" cy="1684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C94EE17-2095-A2D7-9FC0-1D102DBA6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654" y="3121540"/>
            <a:ext cx="1922755" cy="1922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C3C9772-A94C-027D-6F71-31DEF79E9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95" y="1052775"/>
            <a:ext cx="1684584" cy="1684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FF588DA-C63D-C545-53C6-C6A4230C7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622" y="850027"/>
            <a:ext cx="2002654" cy="2002654"/>
          </a:xfrm>
          <a:prstGeom prst="rect">
            <a:avLst/>
          </a:prstGeom>
        </p:spPr>
      </p:pic>
      <p:sp>
        <p:nvSpPr>
          <p:cNvPr id="42" name="Arrow: Right 41">
            <a:extLst>
              <a:ext uri="{FF2B5EF4-FFF2-40B4-BE49-F238E27FC236}">
                <a16:creationId xmlns:a16="http://schemas.microsoft.com/office/drawing/2014/main" id="{A0532C71-DC2A-5E1C-A3DE-E7F68664D587}"/>
              </a:ext>
            </a:extLst>
          </p:cNvPr>
          <p:cNvSpPr/>
          <p:nvPr/>
        </p:nvSpPr>
        <p:spPr>
          <a:xfrm>
            <a:off x="2320136" y="1893736"/>
            <a:ext cx="749746" cy="3693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403A286B-90EB-19FB-65B4-412120345E41}"/>
              </a:ext>
            </a:extLst>
          </p:cNvPr>
          <p:cNvSpPr/>
          <p:nvPr/>
        </p:nvSpPr>
        <p:spPr>
          <a:xfrm>
            <a:off x="2347032" y="4039557"/>
            <a:ext cx="749746" cy="3693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2763C7C5-073F-C00F-2E88-4E5464156A6A}"/>
              </a:ext>
            </a:extLst>
          </p:cNvPr>
          <p:cNvSpPr/>
          <p:nvPr/>
        </p:nvSpPr>
        <p:spPr>
          <a:xfrm>
            <a:off x="4844333" y="2919780"/>
            <a:ext cx="749746" cy="3693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7840A0B1-34C2-CFB7-8EEB-148C1CFAB53D}"/>
              </a:ext>
            </a:extLst>
          </p:cNvPr>
          <p:cNvSpPr/>
          <p:nvPr/>
        </p:nvSpPr>
        <p:spPr>
          <a:xfrm>
            <a:off x="7351012" y="1915680"/>
            <a:ext cx="749746" cy="3693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1CE3D648-FAF7-B3F4-2CD8-202040FEFDF5}"/>
              </a:ext>
            </a:extLst>
          </p:cNvPr>
          <p:cNvSpPr/>
          <p:nvPr/>
        </p:nvSpPr>
        <p:spPr>
          <a:xfrm>
            <a:off x="7377908" y="4061501"/>
            <a:ext cx="749746" cy="3693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27" grpId="0"/>
      <p:bldP spid="28" grpId="0"/>
      <p:bldP spid="29" grpId="0"/>
      <p:bldP spid="30" grpId="0"/>
      <p:bldP spid="31" grpId="0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E9611689-C671-D571-B299-05023E0697B7}"/>
              </a:ext>
            </a:extLst>
          </p:cNvPr>
          <p:cNvSpPr/>
          <p:nvPr/>
        </p:nvSpPr>
        <p:spPr>
          <a:xfrm>
            <a:off x="4933796" y="1223682"/>
            <a:ext cx="5772542" cy="3990893"/>
          </a:xfrm>
          <a:prstGeom prst="hexag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CD046B3-136E-A448-B6A5-86249540C8B5}"/>
              </a:ext>
            </a:extLst>
          </p:cNvPr>
          <p:cNvSpPr/>
          <p:nvPr/>
        </p:nvSpPr>
        <p:spPr>
          <a:xfrm>
            <a:off x="0" y="1223683"/>
            <a:ext cx="5772542" cy="3990893"/>
          </a:xfrm>
          <a:prstGeom prst="hexag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70D0-6D64-5E42-9515-048F877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A9B58C-D0CA-84DC-4953-04A8FE300E22}"/>
              </a:ext>
            </a:extLst>
          </p:cNvPr>
          <p:cNvSpPr txBox="1"/>
          <p:nvPr/>
        </p:nvSpPr>
        <p:spPr>
          <a:xfrm>
            <a:off x="2116920" y="1384284"/>
            <a:ext cx="2431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ตั้งคำถาม</a:t>
            </a:r>
            <a:endParaRPr lang="en-US" sz="4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54335-4F01-75C4-BE08-2C4391161354}"/>
              </a:ext>
            </a:extLst>
          </p:cNvPr>
          <p:cNvSpPr txBox="1"/>
          <p:nvPr/>
        </p:nvSpPr>
        <p:spPr>
          <a:xfrm>
            <a:off x="6216746" y="1398438"/>
            <a:ext cx="2385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ให้คำตอบ</a:t>
            </a:r>
            <a:endParaRPr lang="en-US" sz="4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DAE610-425A-83F3-937B-4698C016BF68}"/>
              </a:ext>
            </a:extLst>
          </p:cNvPr>
          <p:cNvSpPr txBox="1"/>
          <p:nvPr/>
        </p:nvSpPr>
        <p:spPr>
          <a:xfrm>
            <a:off x="973182" y="2439869"/>
            <a:ext cx="365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สร้าง </a:t>
            </a: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COMMITMENT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3B35DD-FDEB-8477-DAED-EB6BA62777B6}"/>
              </a:ext>
            </a:extLst>
          </p:cNvPr>
          <p:cNvSpPr txBox="1"/>
          <p:nvPr/>
        </p:nvSpPr>
        <p:spPr>
          <a:xfrm>
            <a:off x="473283" y="3299430"/>
            <a:ext cx="379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เป็นคู่คิด สะท้อน และร่วมค้นหาคำตอบไปพร้อม ๆ กัน</a:t>
            </a:r>
            <a:endParaRPr lang="en-US" sz="2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A8DF32-98ED-7896-827D-612E67D9335E}"/>
              </a:ext>
            </a:extLst>
          </p:cNvPr>
          <p:cNvSpPr txBox="1"/>
          <p:nvPr/>
        </p:nvSpPr>
        <p:spPr>
          <a:xfrm>
            <a:off x="2400120" y="4337413"/>
            <a:ext cx="3655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Leelawadee" panose="020B0502040204020203" pitchFamily="34" charset="-34"/>
                <a:cs typeface="Leelawadee" panose="020B0502040204020203" pitchFamily="34" charset="-34"/>
              </a:rPr>
              <a:t>มองไปข้างหน้า</a:t>
            </a:r>
            <a:endParaRPr lang="en-US" sz="3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F404A3-F27C-D56D-4E37-9EDDEDD629A4}"/>
              </a:ext>
            </a:extLst>
          </p:cNvPr>
          <p:cNvSpPr txBox="1"/>
          <p:nvPr/>
        </p:nvSpPr>
        <p:spPr>
          <a:xfrm>
            <a:off x="6901689" y="2427998"/>
            <a:ext cx="365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ไม่สร้าง </a:t>
            </a: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COMMITMENT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7F741-AD81-D982-201B-575AF4D15480}"/>
              </a:ext>
            </a:extLst>
          </p:cNvPr>
          <p:cNvSpPr txBox="1"/>
          <p:nvPr/>
        </p:nvSpPr>
        <p:spPr>
          <a:xfrm>
            <a:off x="6766694" y="3503346"/>
            <a:ext cx="3671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ให้คำแนะนำจากประสบการณ์ตรง</a:t>
            </a:r>
            <a:endParaRPr lang="en-US" sz="2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73B5C2-1F83-653A-1DF9-948C85D57095}"/>
              </a:ext>
            </a:extLst>
          </p:cNvPr>
          <p:cNvSpPr txBox="1"/>
          <p:nvPr/>
        </p:nvSpPr>
        <p:spPr>
          <a:xfrm>
            <a:off x="5772542" y="4337413"/>
            <a:ext cx="3655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Leelawadee" panose="020B0502040204020203" pitchFamily="34" charset="-34"/>
                <a:cs typeface="Leelawadee" panose="020B0502040204020203" pitchFamily="34" charset="-34"/>
              </a:rPr>
              <a:t>เชื่อมโยงอดีต</a:t>
            </a:r>
            <a:endParaRPr lang="en-US" sz="3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2565AA-383E-4A43-498D-9B7A45BB5456}"/>
              </a:ext>
            </a:extLst>
          </p:cNvPr>
          <p:cNvSpPr txBox="1"/>
          <p:nvPr/>
        </p:nvSpPr>
        <p:spPr>
          <a:xfrm>
            <a:off x="2320761" y="249392"/>
            <a:ext cx="5772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Coaching vs Mentoring</a:t>
            </a: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A9759C4B-4000-A0E1-BA99-BA84FBBD4D41}"/>
              </a:ext>
            </a:extLst>
          </p:cNvPr>
          <p:cNvSpPr/>
          <p:nvPr/>
        </p:nvSpPr>
        <p:spPr>
          <a:xfrm>
            <a:off x="4266031" y="1251261"/>
            <a:ext cx="2053579" cy="3940983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มีใจที่จะ</a:t>
            </a:r>
            <a:r>
              <a:rPr lang="th-TH" sz="40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ช่วย</a:t>
            </a:r>
            <a:endParaRPr lang="en-US" sz="2800" dirty="0">
              <a:solidFill>
                <a:srgbClr val="FF000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70D0-6D64-5E42-9515-048F877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2565AA-383E-4A43-498D-9B7A45BB5456}"/>
              </a:ext>
            </a:extLst>
          </p:cNvPr>
          <p:cNvSpPr txBox="1"/>
          <p:nvPr/>
        </p:nvSpPr>
        <p:spPr>
          <a:xfrm>
            <a:off x="2692236" y="297017"/>
            <a:ext cx="5485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Coaching vs Feedback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C8A60C9-27A4-4F19-27D8-A6E29E96ED92}"/>
              </a:ext>
            </a:extLst>
          </p:cNvPr>
          <p:cNvSpPr/>
          <p:nvPr/>
        </p:nvSpPr>
        <p:spPr>
          <a:xfrm>
            <a:off x="2033763" y="1464468"/>
            <a:ext cx="3929062" cy="3929062"/>
          </a:xfrm>
          <a:custGeom>
            <a:avLst/>
            <a:gdLst>
              <a:gd name="connsiteX0" fmla="*/ 0 w 3929062"/>
              <a:gd name="connsiteY0" fmla="*/ 2553890 h 3929062"/>
              <a:gd name="connsiteX1" fmla="*/ 982266 w 3929062"/>
              <a:gd name="connsiteY1" fmla="*/ 2553890 h 3929062"/>
              <a:gd name="connsiteX2" fmla="*/ 982266 w 3929062"/>
              <a:gd name="connsiteY2" fmla="*/ 0 h 3929062"/>
              <a:gd name="connsiteX3" fmla="*/ 2946797 w 3929062"/>
              <a:gd name="connsiteY3" fmla="*/ 0 h 3929062"/>
              <a:gd name="connsiteX4" fmla="*/ 2946797 w 3929062"/>
              <a:gd name="connsiteY4" fmla="*/ 2553890 h 3929062"/>
              <a:gd name="connsiteX5" fmla="*/ 3929062 w 3929062"/>
              <a:gd name="connsiteY5" fmla="*/ 2553890 h 3929062"/>
              <a:gd name="connsiteX6" fmla="*/ 1964531 w 3929062"/>
              <a:gd name="connsiteY6" fmla="*/ 3929062 h 3929062"/>
              <a:gd name="connsiteX7" fmla="*/ 0 w 3929062"/>
              <a:gd name="connsiteY7" fmla="*/ 2553890 h 39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9062" h="3929062">
                <a:moveTo>
                  <a:pt x="2553890" y="3929062"/>
                </a:moveTo>
                <a:lnTo>
                  <a:pt x="2553890" y="2946796"/>
                </a:lnTo>
                <a:lnTo>
                  <a:pt x="0" y="2946796"/>
                </a:lnTo>
                <a:lnTo>
                  <a:pt x="0" y="982265"/>
                </a:lnTo>
                <a:lnTo>
                  <a:pt x="2553890" y="982265"/>
                </a:lnTo>
                <a:lnTo>
                  <a:pt x="2553890" y="0"/>
                </a:lnTo>
                <a:lnTo>
                  <a:pt x="3929062" y="1964531"/>
                </a:lnTo>
                <a:lnTo>
                  <a:pt x="2553890" y="3929062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3" tIns="1238297" rIns="943617" bIns="1238298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3600" b="1" kern="1200" dirty="0">
                <a:latin typeface="Leelawadee" panose="020B0502040204020203" pitchFamily="34" charset="-34"/>
                <a:cs typeface="Leelawadee" panose="020B0502040204020203" pitchFamily="34" charset="-34"/>
              </a:rPr>
              <a:t>เพื่อพัฒนาทักษะ</a:t>
            </a:r>
            <a:endParaRPr lang="en-US" sz="3600" b="1" kern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ECDABE-24FB-386F-FB6A-A59898CD08C1}"/>
              </a:ext>
            </a:extLst>
          </p:cNvPr>
          <p:cNvSpPr/>
          <p:nvPr/>
        </p:nvSpPr>
        <p:spPr>
          <a:xfrm>
            <a:off x="6229174" y="1464468"/>
            <a:ext cx="3929062" cy="3929062"/>
          </a:xfrm>
          <a:custGeom>
            <a:avLst/>
            <a:gdLst>
              <a:gd name="connsiteX0" fmla="*/ 0 w 3929062"/>
              <a:gd name="connsiteY0" fmla="*/ 2553890 h 3929062"/>
              <a:gd name="connsiteX1" fmla="*/ 982266 w 3929062"/>
              <a:gd name="connsiteY1" fmla="*/ 2553890 h 3929062"/>
              <a:gd name="connsiteX2" fmla="*/ 982266 w 3929062"/>
              <a:gd name="connsiteY2" fmla="*/ 0 h 3929062"/>
              <a:gd name="connsiteX3" fmla="*/ 2946797 w 3929062"/>
              <a:gd name="connsiteY3" fmla="*/ 0 h 3929062"/>
              <a:gd name="connsiteX4" fmla="*/ 2946797 w 3929062"/>
              <a:gd name="connsiteY4" fmla="*/ 2553890 h 3929062"/>
              <a:gd name="connsiteX5" fmla="*/ 3929062 w 3929062"/>
              <a:gd name="connsiteY5" fmla="*/ 2553890 h 3929062"/>
              <a:gd name="connsiteX6" fmla="*/ 1964531 w 3929062"/>
              <a:gd name="connsiteY6" fmla="*/ 3929062 h 3929062"/>
              <a:gd name="connsiteX7" fmla="*/ 0 w 3929062"/>
              <a:gd name="connsiteY7" fmla="*/ 2553890 h 39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9062" h="3929062">
                <a:moveTo>
                  <a:pt x="1375172" y="0"/>
                </a:moveTo>
                <a:lnTo>
                  <a:pt x="1375172" y="982266"/>
                </a:lnTo>
                <a:lnTo>
                  <a:pt x="3929062" y="982266"/>
                </a:lnTo>
                <a:lnTo>
                  <a:pt x="3929062" y="2946797"/>
                </a:lnTo>
                <a:lnTo>
                  <a:pt x="1375172" y="2946797"/>
                </a:lnTo>
                <a:lnTo>
                  <a:pt x="1375172" y="3929062"/>
                </a:lnTo>
                <a:lnTo>
                  <a:pt x="0" y="1964531"/>
                </a:lnTo>
                <a:lnTo>
                  <a:pt x="1375172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3619" tIns="1238298" rIns="256031" bIns="1238297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3600" b="1" kern="1200" dirty="0">
                <a:latin typeface="Leelawadee" panose="020B0502040204020203" pitchFamily="34" charset="-34"/>
                <a:cs typeface="Leelawadee" panose="020B0502040204020203" pitchFamily="34" charset="-34"/>
              </a:rPr>
              <a:t>เพื่อให้เกิดการเปลี่ยนแปลง</a:t>
            </a:r>
            <a:endParaRPr lang="en-US" sz="3600" b="1" kern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341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636D006-F262-002A-DEE0-FF83684F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COACHING การตั้งคำถามที่ดีสำหรับโค้ช">
            <a:hlinkClick r:id="" action="ppaction://media"/>
            <a:extLst>
              <a:ext uri="{FF2B5EF4-FFF2-40B4-BE49-F238E27FC236}">
                <a16:creationId xmlns:a16="http://schemas.microsoft.com/office/drawing/2014/main" id="{B8ABAACD-D036-2E68-C0AF-9682768894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0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70AE45D-AD20-41B8-CE92-85B04A175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34817C-0BFF-2BB0-08EC-1D75ED36E8EE}"/>
              </a:ext>
            </a:extLst>
          </p:cNvPr>
          <p:cNvSpPr txBox="1"/>
          <p:nvPr/>
        </p:nvSpPr>
        <p:spPr>
          <a:xfrm>
            <a:off x="4530615" y="136525"/>
            <a:ext cx="3448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GROW Model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0892BB6-7A79-0C15-A62D-F3FC404B96C3}"/>
              </a:ext>
            </a:extLst>
          </p:cNvPr>
          <p:cNvSpPr/>
          <p:nvPr/>
        </p:nvSpPr>
        <p:spPr>
          <a:xfrm>
            <a:off x="938193" y="924590"/>
            <a:ext cx="5714999" cy="2233997"/>
          </a:xfrm>
          <a:prstGeom prst="parallelogram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Goal: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อะไรคือสิ่งที่คุณตั้งใจจะเปลี่ยนแปลงมากที่สุดในวันนี้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ผลลัพธ์ที่อยากได้มากที่สุดจากการโค้ชครั้งนี้คืออะไร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เป้าหมายในการเปลี่ยนแปลง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th-TH" dirty="0">
                <a:solidFill>
                  <a:schemeClr val="tx1"/>
                </a:solidFill>
              </a:rPr>
              <a:t>ทำงาน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th-TH" dirty="0">
                <a:solidFill>
                  <a:schemeClr val="tx1"/>
                </a:solidFill>
              </a:rPr>
              <a:t>พัฒนา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th-TH" dirty="0">
                <a:solidFill>
                  <a:schemeClr val="tx1"/>
                </a:solidFill>
              </a:rPr>
              <a:t>เรียนรู้ นี้คืออะไร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สิ่งที่คุณอยากทำให้สำเร็จมากที่สุดในเวลานี้คืออะไร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57862125-1DF1-3965-6FCD-28D3047F8669}"/>
              </a:ext>
            </a:extLst>
          </p:cNvPr>
          <p:cNvSpPr/>
          <p:nvPr/>
        </p:nvSpPr>
        <p:spPr>
          <a:xfrm>
            <a:off x="783043" y="3378898"/>
            <a:ext cx="5714999" cy="2233997"/>
          </a:xfrm>
          <a:prstGeom prst="parallelogram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Reality: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คุณคิดว่าสถานการณ์ปัจจุบันเมื่อเทียบกับเป้าหมายมีช่องว่างอะไรบ้าง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การวิเคราะห์สถานการณ์ปัจจุบัน คุณคิดว่าอะไรเป็นปัจจัยสำคัญ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อะไรจะเกิดขึ้นบ้าง ถ้าคุณยังทำหรือเป็นอยู่ทุกวันนี้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th-TH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เกิดอะไรขึ้นในตอนนี้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สถานการณ์ตอนนี้เป็นอย่างไร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49CEFC5C-EBBC-E239-70DE-7C01CFAD7BCB}"/>
              </a:ext>
            </a:extLst>
          </p:cNvPr>
          <p:cNvSpPr/>
          <p:nvPr/>
        </p:nvSpPr>
        <p:spPr>
          <a:xfrm>
            <a:off x="6388014" y="924590"/>
            <a:ext cx="5714999" cy="2233997"/>
          </a:xfrm>
          <a:prstGeom prst="parallelogram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Option: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ถ้าต้องการให้เป้าหมายนี้สำเร็จควรมีแผนงานอย่างไร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คุณมีวิธีการทำอะไรบ้างเพื่อให้เป้าหมายนี้สำเร็จ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คุณมีแนวทางในการดำเนินการเรื่องนี้อย่างไร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คุณตัดสินใจทำเรื่องอะไรบ้าง เพื่อให้เป้าหมายนี้สำเร็จ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FF051370-8E0C-70CF-8FD3-EDBF936DBF67}"/>
              </a:ext>
            </a:extLst>
          </p:cNvPr>
          <p:cNvSpPr/>
          <p:nvPr/>
        </p:nvSpPr>
        <p:spPr>
          <a:xfrm>
            <a:off x="6235855" y="3378898"/>
            <a:ext cx="5714999" cy="2233997"/>
          </a:xfrm>
          <a:prstGeom prst="parallelogram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Way Forward/Will: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คุณกำหนดเวลาที่จะลงมือปฏิบัติเมื่อไร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สรุปแนวทางที่คุณจะปฏิบัติเป็นอย่างไร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สิ่งที่คุณจะทำเมื่อเดินเสร็จจากการคุยกันในครั้งนี้คืออะไร และทำเมื่อไร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ใครจะช่วยให้คุณทำเรื่องนี้ได้สำเร็จบ้าง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th-TH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chemeClr val="tx1"/>
                </a:solidFill>
              </a:rPr>
              <a:t>คุณได้เรียนรู้ หรือได้ข้อคิดอะไรใหม่ ๆ บ้างจากการคุยกันวันนี้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887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4825D66-C391-A249-D2BB-991B89E1F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E7E3E-1E60-8578-0F8A-81F2A792FB9E}"/>
              </a:ext>
            </a:extLst>
          </p:cNvPr>
          <p:cNvSpPr txBox="1"/>
          <p:nvPr/>
        </p:nvSpPr>
        <p:spPr>
          <a:xfrm>
            <a:off x="411625" y="228780"/>
            <a:ext cx="244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Feedback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EA08DDF-BB8B-AC95-BA92-E10B5E4BB02E}"/>
              </a:ext>
            </a:extLst>
          </p:cNvPr>
          <p:cNvSpPr/>
          <p:nvPr/>
        </p:nvSpPr>
        <p:spPr>
          <a:xfrm>
            <a:off x="2082961" y="316803"/>
            <a:ext cx="4078608" cy="3536740"/>
          </a:xfrm>
          <a:custGeom>
            <a:avLst/>
            <a:gdLst>
              <a:gd name="connsiteX0" fmla="*/ 0 w 3929062"/>
              <a:gd name="connsiteY0" fmla="*/ 2553890 h 3929062"/>
              <a:gd name="connsiteX1" fmla="*/ 982266 w 3929062"/>
              <a:gd name="connsiteY1" fmla="*/ 2553890 h 3929062"/>
              <a:gd name="connsiteX2" fmla="*/ 982266 w 3929062"/>
              <a:gd name="connsiteY2" fmla="*/ 0 h 3929062"/>
              <a:gd name="connsiteX3" fmla="*/ 2946797 w 3929062"/>
              <a:gd name="connsiteY3" fmla="*/ 0 h 3929062"/>
              <a:gd name="connsiteX4" fmla="*/ 2946797 w 3929062"/>
              <a:gd name="connsiteY4" fmla="*/ 2553890 h 3929062"/>
              <a:gd name="connsiteX5" fmla="*/ 3929062 w 3929062"/>
              <a:gd name="connsiteY5" fmla="*/ 2553890 h 3929062"/>
              <a:gd name="connsiteX6" fmla="*/ 1964531 w 3929062"/>
              <a:gd name="connsiteY6" fmla="*/ 3929062 h 3929062"/>
              <a:gd name="connsiteX7" fmla="*/ 0 w 3929062"/>
              <a:gd name="connsiteY7" fmla="*/ 2553890 h 39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9062" h="3929062">
                <a:moveTo>
                  <a:pt x="2553890" y="3929062"/>
                </a:moveTo>
                <a:lnTo>
                  <a:pt x="2553890" y="2946796"/>
                </a:lnTo>
                <a:lnTo>
                  <a:pt x="0" y="2946796"/>
                </a:lnTo>
                <a:lnTo>
                  <a:pt x="0" y="982265"/>
                </a:lnTo>
                <a:lnTo>
                  <a:pt x="2553890" y="982265"/>
                </a:lnTo>
                <a:lnTo>
                  <a:pt x="2553890" y="0"/>
                </a:lnTo>
                <a:lnTo>
                  <a:pt x="3929062" y="1964531"/>
                </a:lnTo>
                <a:lnTo>
                  <a:pt x="2553890" y="392906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3" tIns="1238297" rIns="943617" bIns="1238298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Positive Feedback</a:t>
            </a:r>
            <a:endParaRPr lang="en-US" sz="3600" b="1" kern="1200" dirty="0">
              <a:solidFill>
                <a:schemeClr val="tx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7248972-AB62-0505-12FD-1CB4D40AD7C7}"/>
              </a:ext>
            </a:extLst>
          </p:cNvPr>
          <p:cNvSpPr/>
          <p:nvPr/>
        </p:nvSpPr>
        <p:spPr>
          <a:xfrm>
            <a:off x="6278372" y="316803"/>
            <a:ext cx="4078608" cy="3536740"/>
          </a:xfrm>
          <a:custGeom>
            <a:avLst/>
            <a:gdLst>
              <a:gd name="connsiteX0" fmla="*/ 0 w 3929062"/>
              <a:gd name="connsiteY0" fmla="*/ 2553890 h 3929062"/>
              <a:gd name="connsiteX1" fmla="*/ 982266 w 3929062"/>
              <a:gd name="connsiteY1" fmla="*/ 2553890 h 3929062"/>
              <a:gd name="connsiteX2" fmla="*/ 982266 w 3929062"/>
              <a:gd name="connsiteY2" fmla="*/ 0 h 3929062"/>
              <a:gd name="connsiteX3" fmla="*/ 2946797 w 3929062"/>
              <a:gd name="connsiteY3" fmla="*/ 0 h 3929062"/>
              <a:gd name="connsiteX4" fmla="*/ 2946797 w 3929062"/>
              <a:gd name="connsiteY4" fmla="*/ 2553890 h 3929062"/>
              <a:gd name="connsiteX5" fmla="*/ 3929062 w 3929062"/>
              <a:gd name="connsiteY5" fmla="*/ 2553890 h 3929062"/>
              <a:gd name="connsiteX6" fmla="*/ 1964531 w 3929062"/>
              <a:gd name="connsiteY6" fmla="*/ 3929062 h 3929062"/>
              <a:gd name="connsiteX7" fmla="*/ 0 w 3929062"/>
              <a:gd name="connsiteY7" fmla="*/ 2553890 h 39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9062" h="3929062">
                <a:moveTo>
                  <a:pt x="1375172" y="0"/>
                </a:moveTo>
                <a:lnTo>
                  <a:pt x="1375172" y="982266"/>
                </a:lnTo>
                <a:lnTo>
                  <a:pt x="3929062" y="982266"/>
                </a:lnTo>
                <a:lnTo>
                  <a:pt x="3929062" y="2946797"/>
                </a:lnTo>
                <a:lnTo>
                  <a:pt x="1375172" y="2946797"/>
                </a:lnTo>
                <a:lnTo>
                  <a:pt x="1375172" y="3929062"/>
                </a:lnTo>
                <a:lnTo>
                  <a:pt x="0" y="1964531"/>
                </a:lnTo>
                <a:lnTo>
                  <a:pt x="1375172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3619" tIns="1238298" rIns="256031" bIns="1238297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Corrective Feedback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827643-0D85-9C3A-323F-31B173F5A5B2}"/>
              </a:ext>
            </a:extLst>
          </p:cNvPr>
          <p:cNvSpPr/>
          <p:nvPr/>
        </p:nvSpPr>
        <p:spPr>
          <a:xfrm>
            <a:off x="2082960" y="3826718"/>
            <a:ext cx="2748695" cy="283942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S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TART</a:t>
            </a:r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  <a:p>
            <a:pPr algn="ctr"/>
            <a:endParaRPr lang="th-TH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สิ่งที่อยากให้น้องเริ่มทำ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C115BC-B319-7030-5207-F651BADFF7F0}"/>
              </a:ext>
            </a:extLst>
          </p:cNvPr>
          <p:cNvSpPr/>
          <p:nvPr/>
        </p:nvSpPr>
        <p:spPr>
          <a:xfrm>
            <a:off x="4892149" y="3813305"/>
            <a:ext cx="2748695" cy="2839423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S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TOP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  <a:p>
            <a:pPr algn="ctr"/>
            <a:endParaRPr lang="th-TH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สิ่งที่ไม่ดีก็ให้น้องหยุด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3FBBBA5-F17E-DB4A-4F56-0D700986CE1A}"/>
              </a:ext>
            </a:extLst>
          </p:cNvPr>
          <p:cNvSpPr/>
          <p:nvPr/>
        </p:nvSpPr>
        <p:spPr>
          <a:xfrm>
            <a:off x="7719998" y="3813304"/>
            <a:ext cx="2748695" cy="283942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C</a:t>
            </a: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ONTINUE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endParaRPr lang="th-TH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สิ่งที่ทำดีอยู่แล้วก็ให้ทำต่อไป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55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4825D66-C391-A249-D2BB-991B89E1F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E7E3E-1E60-8578-0F8A-81F2A792FB9E}"/>
              </a:ext>
            </a:extLst>
          </p:cNvPr>
          <p:cNvSpPr txBox="1"/>
          <p:nvPr/>
        </p:nvSpPr>
        <p:spPr>
          <a:xfrm>
            <a:off x="411625" y="228780"/>
            <a:ext cx="5065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Corrective Feedback</a:t>
            </a:r>
          </a:p>
        </p:txBody>
      </p:sp>
      <p:sp>
        <p:nvSpPr>
          <p:cNvPr id="3" name="Arrow: Circular 2">
            <a:extLst>
              <a:ext uri="{FF2B5EF4-FFF2-40B4-BE49-F238E27FC236}">
                <a16:creationId xmlns:a16="http://schemas.microsoft.com/office/drawing/2014/main" id="{0B8F9077-DC59-0884-3B13-B8879157CBEE}"/>
              </a:ext>
            </a:extLst>
          </p:cNvPr>
          <p:cNvSpPr/>
          <p:nvPr/>
        </p:nvSpPr>
        <p:spPr>
          <a:xfrm>
            <a:off x="3721945" y="619555"/>
            <a:ext cx="6202797" cy="6202797"/>
          </a:xfrm>
          <a:prstGeom prst="circularArrow">
            <a:avLst>
              <a:gd name="adj1" fmla="val 5544"/>
              <a:gd name="adj2" fmla="val 330680"/>
              <a:gd name="adj3" fmla="val 14743684"/>
              <a:gd name="adj4" fmla="val 16820849"/>
              <a:gd name="adj5" fmla="val 5757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87D8416-5069-55AF-B029-857900DDF7E3}"/>
              </a:ext>
            </a:extLst>
          </p:cNvPr>
          <p:cNvSpPr/>
          <p:nvPr/>
        </p:nvSpPr>
        <p:spPr>
          <a:xfrm>
            <a:off x="6015474" y="687396"/>
            <a:ext cx="1615741" cy="807870"/>
          </a:xfrm>
          <a:custGeom>
            <a:avLst/>
            <a:gdLst>
              <a:gd name="connsiteX0" fmla="*/ 0 w 1615741"/>
              <a:gd name="connsiteY0" fmla="*/ 134648 h 807870"/>
              <a:gd name="connsiteX1" fmla="*/ 134648 w 1615741"/>
              <a:gd name="connsiteY1" fmla="*/ 0 h 807870"/>
              <a:gd name="connsiteX2" fmla="*/ 1481093 w 1615741"/>
              <a:gd name="connsiteY2" fmla="*/ 0 h 807870"/>
              <a:gd name="connsiteX3" fmla="*/ 1615741 w 1615741"/>
              <a:gd name="connsiteY3" fmla="*/ 134648 h 807870"/>
              <a:gd name="connsiteX4" fmla="*/ 1615741 w 1615741"/>
              <a:gd name="connsiteY4" fmla="*/ 673222 h 807870"/>
              <a:gd name="connsiteX5" fmla="*/ 1481093 w 1615741"/>
              <a:gd name="connsiteY5" fmla="*/ 807870 h 807870"/>
              <a:gd name="connsiteX6" fmla="*/ 134648 w 1615741"/>
              <a:gd name="connsiteY6" fmla="*/ 807870 h 807870"/>
              <a:gd name="connsiteX7" fmla="*/ 0 w 1615741"/>
              <a:gd name="connsiteY7" fmla="*/ 673222 h 807870"/>
              <a:gd name="connsiteX8" fmla="*/ 0 w 1615741"/>
              <a:gd name="connsiteY8" fmla="*/ 134648 h 8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5741" h="807870">
                <a:moveTo>
                  <a:pt x="0" y="134648"/>
                </a:moveTo>
                <a:cubicBezTo>
                  <a:pt x="0" y="60284"/>
                  <a:pt x="60284" y="0"/>
                  <a:pt x="134648" y="0"/>
                </a:cubicBezTo>
                <a:lnTo>
                  <a:pt x="1481093" y="0"/>
                </a:lnTo>
                <a:cubicBezTo>
                  <a:pt x="1555457" y="0"/>
                  <a:pt x="1615741" y="60284"/>
                  <a:pt x="1615741" y="134648"/>
                </a:cubicBezTo>
                <a:lnTo>
                  <a:pt x="1615741" y="673222"/>
                </a:lnTo>
                <a:cubicBezTo>
                  <a:pt x="1615741" y="747586"/>
                  <a:pt x="1555457" y="807870"/>
                  <a:pt x="1481093" y="807870"/>
                </a:cubicBezTo>
                <a:lnTo>
                  <a:pt x="134648" y="807870"/>
                </a:lnTo>
                <a:cubicBezTo>
                  <a:pt x="60284" y="807870"/>
                  <a:pt x="0" y="747586"/>
                  <a:pt x="0" y="673222"/>
                </a:cubicBezTo>
                <a:lnTo>
                  <a:pt x="0" y="134648"/>
                </a:lnTo>
                <a:close/>
              </a:path>
            </a:pathLst>
          </a:custGeom>
          <a:solidFill>
            <a:srgbClr val="E18B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017" tIns="108017" rIns="108017" bIns="10801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kern="1200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ชื่นชม</a:t>
            </a:r>
            <a:endParaRPr lang="en-US" sz="1800" kern="1200" dirty="0">
              <a:solidFill>
                <a:schemeClr val="tx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E8D5DBF-1227-340E-056A-DD055676D0B2}"/>
              </a:ext>
            </a:extLst>
          </p:cNvPr>
          <p:cNvSpPr/>
          <p:nvPr/>
        </p:nvSpPr>
        <p:spPr>
          <a:xfrm>
            <a:off x="8622393" y="2899378"/>
            <a:ext cx="1615741" cy="807870"/>
          </a:xfrm>
          <a:custGeom>
            <a:avLst/>
            <a:gdLst>
              <a:gd name="connsiteX0" fmla="*/ 0 w 1615741"/>
              <a:gd name="connsiteY0" fmla="*/ 134648 h 807870"/>
              <a:gd name="connsiteX1" fmla="*/ 134648 w 1615741"/>
              <a:gd name="connsiteY1" fmla="*/ 0 h 807870"/>
              <a:gd name="connsiteX2" fmla="*/ 1481093 w 1615741"/>
              <a:gd name="connsiteY2" fmla="*/ 0 h 807870"/>
              <a:gd name="connsiteX3" fmla="*/ 1615741 w 1615741"/>
              <a:gd name="connsiteY3" fmla="*/ 134648 h 807870"/>
              <a:gd name="connsiteX4" fmla="*/ 1615741 w 1615741"/>
              <a:gd name="connsiteY4" fmla="*/ 673222 h 807870"/>
              <a:gd name="connsiteX5" fmla="*/ 1481093 w 1615741"/>
              <a:gd name="connsiteY5" fmla="*/ 807870 h 807870"/>
              <a:gd name="connsiteX6" fmla="*/ 134648 w 1615741"/>
              <a:gd name="connsiteY6" fmla="*/ 807870 h 807870"/>
              <a:gd name="connsiteX7" fmla="*/ 0 w 1615741"/>
              <a:gd name="connsiteY7" fmla="*/ 673222 h 807870"/>
              <a:gd name="connsiteX8" fmla="*/ 0 w 1615741"/>
              <a:gd name="connsiteY8" fmla="*/ 134648 h 8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5741" h="807870">
                <a:moveTo>
                  <a:pt x="0" y="134648"/>
                </a:moveTo>
                <a:cubicBezTo>
                  <a:pt x="0" y="60284"/>
                  <a:pt x="60284" y="0"/>
                  <a:pt x="134648" y="0"/>
                </a:cubicBezTo>
                <a:lnTo>
                  <a:pt x="1481093" y="0"/>
                </a:lnTo>
                <a:cubicBezTo>
                  <a:pt x="1555457" y="0"/>
                  <a:pt x="1615741" y="60284"/>
                  <a:pt x="1615741" y="134648"/>
                </a:cubicBezTo>
                <a:lnTo>
                  <a:pt x="1615741" y="673222"/>
                </a:lnTo>
                <a:cubicBezTo>
                  <a:pt x="1615741" y="747586"/>
                  <a:pt x="1555457" y="807870"/>
                  <a:pt x="1481093" y="807870"/>
                </a:cubicBezTo>
                <a:lnTo>
                  <a:pt x="134648" y="807870"/>
                </a:lnTo>
                <a:cubicBezTo>
                  <a:pt x="60284" y="807870"/>
                  <a:pt x="0" y="747586"/>
                  <a:pt x="0" y="673222"/>
                </a:cubicBezTo>
                <a:lnTo>
                  <a:pt x="0" y="134648"/>
                </a:lnTo>
                <a:close/>
              </a:path>
            </a:pathLst>
          </a:cu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17" tIns="108017" rIns="108017" bIns="10801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rgbClr val="000000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Performance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564DBC1-42A3-3192-6CFF-E1FC118C9B24}"/>
              </a:ext>
            </a:extLst>
          </p:cNvPr>
          <p:cNvSpPr/>
          <p:nvPr/>
        </p:nvSpPr>
        <p:spPr>
          <a:xfrm>
            <a:off x="8134399" y="1463707"/>
            <a:ext cx="1698370" cy="807870"/>
          </a:xfrm>
          <a:custGeom>
            <a:avLst/>
            <a:gdLst>
              <a:gd name="connsiteX0" fmla="*/ 0 w 1698370"/>
              <a:gd name="connsiteY0" fmla="*/ 134648 h 807870"/>
              <a:gd name="connsiteX1" fmla="*/ 134648 w 1698370"/>
              <a:gd name="connsiteY1" fmla="*/ 0 h 807870"/>
              <a:gd name="connsiteX2" fmla="*/ 1563722 w 1698370"/>
              <a:gd name="connsiteY2" fmla="*/ 0 h 807870"/>
              <a:gd name="connsiteX3" fmla="*/ 1698370 w 1698370"/>
              <a:gd name="connsiteY3" fmla="*/ 134648 h 807870"/>
              <a:gd name="connsiteX4" fmla="*/ 1698370 w 1698370"/>
              <a:gd name="connsiteY4" fmla="*/ 673222 h 807870"/>
              <a:gd name="connsiteX5" fmla="*/ 1563722 w 1698370"/>
              <a:gd name="connsiteY5" fmla="*/ 807870 h 807870"/>
              <a:gd name="connsiteX6" fmla="*/ 134648 w 1698370"/>
              <a:gd name="connsiteY6" fmla="*/ 807870 h 807870"/>
              <a:gd name="connsiteX7" fmla="*/ 0 w 1698370"/>
              <a:gd name="connsiteY7" fmla="*/ 673222 h 807870"/>
              <a:gd name="connsiteX8" fmla="*/ 0 w 1698370"/>
              <a:gd name="connsiteY8" fmla="*/ 134648 h 8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8370" h="807870">
                <a:moveTo>
                  <a:pt x="0" y="134648"/>
                </a:moveTo>
                <a:cubicBezTo>
                  <a:pt x="0" y="60284"/>
                  <a:pt x="60284" y="0"/>
                  <a:pt x="134648" y="0"/>
                </a:cubicBezTo>
                <a:lnTo>
                  <a:pt x="1563722" y="0"/>
                </a:lnTo>
                <a:cubicBezTo>
                  <a:pt x="1638086" y="0"/>
                  <a:pt x="1698370" y="60284"/>
                  <a:pt x="1698370" y="134648"/>
                </a:cubicBezTo>
                <a:lnTo>
                  <a:pt x="1698370" y="673222"/>
                </a:lnTo>
                <a:cubicBezTo>
                  <a:pt x="1698370" y="747586"/>
                  <a:pt x="1638086" y="807870"/>
                  <a:pt x="1563722" y="807870"/>
                </a:cubicBezTo>
                <a:lnTo>
                  <a:pt x="134648" y="807870"/>
                </a:lnTo>
                <a:cubicBezTo>
                  <a:pt x="60284" y="807870"/>
                  <a:pt x="0" y="747586"/>
                  <a:pt x="0" y="673222"/>
                </a:cubicBezTo>
                <a:lnTo>
                  <a:pt x="0" y="134648"/>
                </a:lnTo>
                <a:close/>
              </a:path>
            </a:pathLst>
          </a:custGeom>
          <a:solidFill>
            <a:srgbClr val="F8E5FF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17" tIns="108017" rIns="108017" bIns="10801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kern="1200" dirty="0">
                <a:solidFill>
                  <a:srgbClr val="000000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ใส่ใจ</a:t>
            </a:r>
            <a:endParaRPr lang="en-US" sz="1800" kern="1200" dirty="0">
              <a:solidFill>
                <a:srgbClr val="000000"/>
              </a:solidFill>
              <a:latin typeface="Leelawadee" panose="020B0502040204020203" pitchFamily="34" charset="-34"/>
              <a:ea typeface="+mn-ea"/>
              <a:cs typeface="Leelawadee" panose="020B0502040204020203" pitchFamily="34" charset="-34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7D44EA0-A93A-373D-025F-028BA70AAAB4}"/>
              </a:ext>
            </a:extLst>
          </p:cNvPr>
          <p:cNvSpPr/>
          <p:nvPr/>
        </p:nvSpPr>
        <p:spPr>
          <a:xfrm>
            <a:off x="8311158" y="4409978"/>
            <a:ext cx="1907496" cy="807870"/>
          </a:xfrm>
          <a:custGeom>
            <a:avLst/>
            <a:gdLst>
              <a:gd name="connsiteX0" fmla="*/ 0 w 1907496"/>
              <a:gd name="connsiteY0" fmla="*/ 134648 h 807870"/>
              <a:gd name="connsiteX1" fmla="*/ 134648 w 1907496"/>
              <a:gd name="connsiteY1" fmla="*/ 0 h 807870"/>
              <a:gd name="connsiteX2" fmla="*/ 1772848 w 1907496"/>
              <a:gd name="connsiteY2" fmla="*/ 0 h 807870"/>
              <a:gd name="connsiteX3" fmla="*/ 1907496 w 1907496"/>
              <a:gd name="connsiteY3" fmla="*/ 134648 h 807870"/>
              <a:gd name="connsiteX4" fmla="*/ 1907496 w 1907496"/>
              <a:gd name="connsiteY4" fmla="*/ 673222 h 807870"/>
              <a:gd name="connsiteX5" fmla="*/ 1772848 w 1907496"/>
              <a:gd name="connsiteY5" fmla="*/ 807870 h 807870"/>
              <a:gd name="connsiteX6" fmla="*/ 134648 w 1907496"/>
              <a:gd name="connsiteY6" fmla="*/ 807870 h 807870"/>
              <a:gd name="connsiteX7" fmla="*/ 0 w 1907496"/>
              <a:gd name="connsiteY7" fmla="*/ 673222 h 807870"/>
              <a:gd name="connsiteX8" fmla="*/ 0 w 1907496"/>
              <a:gd name="connsiteY8" fmla="*/ 134648 h 8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7496" h="807870">
                <a:moveTo>
                  <a:pt x="0" y="134648"/>
                </a:moveTo>
                <a:cubicBezTo>
                  <a:pt x="0" y="60284"/>
                  <a:pt x="60284" y="0"/>
                  <a:pt x="134648" y="0"/>
                </a:cubicBezTo>
                <a:lnTo>
                  <a:pt x="1772848" y="0"/>
                </a:lnTo>
                <a:cubicBezTo>
                  <a:pt x="1847212" y="0"/>
                  <a:pt x="1907496" y="60284"/>
                  <a:pt x="1907496" y="134648"/>
                </a:cubicBezTo>
                <a:lnTo>
                  <a:pt x="1907496" y="673222"/>
                </a:lnTo>
                <a:cubicBezTo>
                  <a:pt x="1907496" y="747586"/>
                  <a:pt x="1847212" y="807870"/>
                  <a:pt x="1772848" y="807870"/>
                </a:cubicBezTo>
                <a:lnTo>
                  <a:pt x="134648" y="807870"/>
                </a:lnTo>
                <a:cubicBezTo>
                  <a:pt x="60284" y="807870"/>
                  <a:pt x="0" y="747586"/>
                  <a:pt x="0" y="673222"/>
                </a:cubicBezTo>
                <a:lnTo>
                  <a:pt x="0" y="134648"/>
                </a:lnTo>
                <a:close/>
              </a:path>
            </a:pathLst>
          </a:custGeom>
          <a:solidFill>
            <a:srgbClr val="F8E5FF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17" tIns="108017" rIns="108017" bIns="10801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kern="1200" dirty="0">
                <a:solidFill>
                  <a:srgbClr val="000000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ความถี่</a:t>
            </a:r>
            <a:endParaRPr lang="en-US" sz="1800" kern="1200" dirty="0">
              <a:solidFill>
                <a:srgbClr val="000000"/>
              </a:solidFill>
              <a:latin typeface="Leelawadee" panose="020B0502040204020203" pitchFamily="34" charset="-34"/>
              <a:ea typeface="+mn-ea"/>
              <a:cs typeface="Leelawadee" panose="020B0502040204020203" pitchFamily="34" charset="-34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F2191C1-FA73-B00D-0BC2-3E17A3D60C3C}"/>
              </a:ext>
            </a:extLst>
          </p:cNvPr>
          <p:cNvSpPr/>
          <p:nvPr/>
        </p:nvSpPr>
        <p:spPr>
          <a:xfrm>
            <a:off x="7443271" y="5806464"/>
            <a:ext cx="1776152" cy="807870"/>
          </a:xfrm>
          <a:custGeom>
            <a:avLst/>
            <a:gdLst>
              <a:gd name="connsiteX0" fmla="*/ 0 w 1776152"/>
              <a:gd name="connsiteY0" fmla="*/ 134648 h 807870"/>
              <a:gd name="connsiteX1" fmla="*/ 134648 w 1776152"/>
              <a:gd name="connsiteY1" fmla="*/ 0 h 807870"/>
              <a:gd name="connsiteX2" fmla="*/ 1641504 w 1776152"/>
              <a:gd name="connsiteY2" fmla="*/ 0 h 807870"/>
              <a:gd name="connsiteX3" fmla="*/ 1776152 w 1776152"/>
              <a:gd name="connsiteY3" fmla="*/ 134648 h 807870"/>
              <a:gd name="connsiteX4" fmla="*/ 1776152 w 1776152"/>
              <a:gd name="connsiteY4" fmla="*/ 673222 h 807870"/>
              <a:gd name="connsiteX5" fmla="*/ 1641504 w 1776152"/>
              <a:gd name="connsiteY5" fmla="*/ 807870 h 807870"/>
              <a:gd name="connsiteX6" fmla="*/ 134648 w 1776152"/>
              <a:gd name="connsiteY6" fmla="*/ 807870 h 807870"/>
              <a:gd name="connsiteX7" fmla="*/ 0 w 1776152"/>
              <a:gd name="connsiteY7" fmla="*/ 673222 h 807870"/>
              <a:gd name="connsiteX8" fmla="*/ 0 w 1776152"/>
              <a:gd name="connsiteY8" fmla="*/ 134648 h 8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6152" h="807870">
                <a:moveTo>
                  <a:pt x="0" y="134648"/>
                </a:moveTo>
                <a:cubicBezTo>
                  <a:pt x="0" y="60284"/>
                  <a:pt x="60284" y="0"/>
                  <a:pt x="134648" y="0"/>
                </a:cubicBezTo>
                <a:lnTo>
                  <a:pt x="1641504" y="0"/>
                </a:lnTo>
                <a:cubicBezTo>
                  <a:pt x="1715868" y="0"/>
                  <a:pt x="1776152" y="60284"/>
                  <a:pt x="1776152" y="134648"/>
                </a:cubicBezTo>
                <a:lnTo>
                  <a:pt x="1776152" y="673222"/>
                </a:lnTo>
                <a:cubicBezTo>
                  <a:pt x="1776152" y="747586"/>
                  <a:pt x="1715868" y="807870"/>
                  <a:pt x="1641504" y="807870"/>
                </a:cubicBezTo>
                <a:lnTo>
                  <a:pt x="134648" y="807870"/>
                </a:lnTo>
                <a:cubicBezTo>
                  <a:pt x="60284" y="807870"/>
                  <a:pt x="0" y="747586"/>
                  <a:pt x="0" y="673222"/>
                </a:cubicBezTo>
                <a:lnTo>
                  <a:pt x="0" y="134648"/>
                </a:lnTo>
                <a:close/>
              </a:path>
            </a:pathLst>
          </a:custGeom>
          <a:solidFill>
            <a:srgbClr val="5B9BD5">
              <a:lumMod val="40000"/>
              <a:lumOff val="60000"/>
            </a:srgb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17" tIns="108017" rIns="108017" bIns="10801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kern="1200" dirty="0">
                <a:solidFill>
                  <a:srgbClr val="000000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การสื่อสาร </a:t>
            </a:r>
            <a:r>
              <a:rPr lang="en-US" sz="1800" kern="1200" dirty="0">
                <a:solidFill>
                  <a:srgbClr val="000000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2 </a:t>
            </a:r>
            <a:r>
              <a:rPr lang="th-TH" sz="1800" kern="1200" dirty="0">
                <a:solidFill>
                  <a:srgbClr val="000000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ทาง</a:t>
            </a:r>
            <a:endParaRPr lang="en-US" sz="1800" kern="1200" dirty="0">
              <a:solidFill>
                <a:srgbClr val="000000"/>
              </a:solidFill>
              <a:latin typeface="Leelawadee" panose="020B0502040204020203" pitchFamily="34" charset="-34"/>
              <a:ea typeface="+mn-ea"/>
              <a:cs typeface="Leelawadee" panose="020B0502040204020203" pitchFamily="34" charset="-34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E368E79-88A7-F664-E4DF-C848931E81B9}"/>
              </a:ext>
            </a:extLst>
          </p:cNvPr>
          <p:cNvSpPr/>
          <p:nvPr/>
        </p:nvSpPr>
        <p:spPr>
          <a:xfrm>
            <a:off x="4663527" y="5821349"/>
            <a:ext cx="1906962" cy="807870"/>
          </a:xfrm>
          <a:custGeom>
            <a:avLst/>
            <a:gdLst>
              <a:gd name="connsiteX0" fmla="*/ 0 w 1906962"/>
              <a:gd name="connsiteY0" fmla="*/ 134648 h 807870"/>
              <a:gd name="connsiteX1" fmla="*/ 134648 w 1906962"/>
              <a:gd name="connsiteY1" fmla="*/ 0 h 807870"/>
              <a:gd name="connsiteX2" fmla="*/ 1772314 w 1906962"/>
              <a:gd name="connsiteY2" fmla="*/ 0 h 807870"/>
              <a:gd name="connsiteX3" fmla="*/ 1906962 w 1906962"/>
              <a:gd name="connsiteY3" fmla="*/ 134648 h 807870"/>
              <a:gd name="connsiteX4" fmla="*/ 1906962 w 1906962"/>
              <a:gd name="connsiteY4" fmla="*/ 673222 h 807870"/>
              <a:gd name="connsiteX5" fmla="*/ 1772314 w 1906962"/>
              <a:gd name="connsiteY5" fmla="*/ 807870 h 807870"/>
              <a:gd name="connsiteX6" fmla="*/ 134648 w 1906962"/>
              <a:gd name="connsiteY6" fmla="*/ 807870 h 807870"/>
              <a:gd name="connsiteX7" fmla="*/ 0 w 1906962"/>
              <a:gd name="connsiteY7" fmla="*/ 673222 h 807870"/>
              <a:gd name="connsiteX8" fmla="*/ 0 w 1906962"/>
              <a:gd name="connsiteY8" fmla="*/ 134648 h 8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962" h="807870">
                <a:moveTo>
                  <a:pt x="0" y="134648"/>
                </a:moveTo>
                <a:cubicBezTo>
                  <a:pt x="0" y="60284"/>
                  <a:pt x="60284" y="0"/>
                  <a:pt x="134648" y="0"/>
                </a:cubicBezTo>
                <a:lnTo>
                  <a:pt x="1772314" y="0"/>
                </a:lnTo>
                <a:cubicBezTo>
                  <a:pt x="1846678" y="0"/>
                  <a:pt x="1906962" y="60284"/>
                  <a:pt x="1906962" y="134648"/>
                </a:cubicBezTo>
                <a:lnTo>
                  <a:pt x="1906962" y="673222"/>
                </a:lnTo>
                <a:cubicBezTo>
                  <a:pt x="1906962" y="747586"/>
                  <a:pt x="1846678" y="807870"/>
                  <a:pt x="1772314" y="807870"/>
                </a:cubicBezTo>
                <a:lnTo>
                  <a:pt x="134648" y="807870"/>
                </a:lnTo>
                <a:cubicBezTo>
                  <a:pt x="60284" y="807870"/>
                  <a:pt x="0" y="747586"/>
                  <a:pt x="0" y="673222"/>
                </a:cubicBezTo>
                <a:lnTo>
                  <a:pt x="0" y="134648"/>
                </a:lnTo>
                <a:close/>
              </a:path>
            </a:pathLst>
          </a:cu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17" tIns="108017" rIns="108017" bIns="10801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kern="1200" dirty="0">
                <a:solidFill>
                  <a:srgbClr val="000000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เป้าหมาย</a:t>
            </a:r>
            <a:endParaRPr lang="en-US" sz="1800" kern="1200" dirty="0">
              <a:solidFill>
                <a:srgbClr val="000000"/>
              </a:solidFill>
              <a:latin typeface="Leelawadee" panose="020B0502040204020203" pitchFamily="34" charset="-34"/>
              <a:ea typeface="+mn-ea"/>
              <a:cs typeface="Leelawadee" panose="020B0502040204020203" pitchFamily="34" charset="-3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016196F-55DE-32D5-A6CE-DF0022E0258C}"/>
              </a:ext>
            </a:extLst>
          </p:cNvPr>
          <p:cNvSpPr/>
          <p:nvPr/>
        </p:nvSpPr>
        <p:spPr>
          <a:xfrm>
            <a:off x="3597661" y="4485389"/>
            <a:ext cx="1719052" cy="807870"/>
          </a:xfrm>
          <a:custGeom>
            <a:avLst/>
            <a:gdLst>
              <a:gd name="connsiteX0" fmla="*/ 0 w 1719052"/>
              <a:gd name="connsiteY0" fmla="*/ 134648 h 807870"/>
              <a:gd name="connsiteX1" fmla="*/ 134648 w 1719052"/>
              <a:gd name="connsiteY1" fmla="*/ 0 h 807870"/>
              <a:gd name="connsiteX2" fmla="*/ 1584404 w 1719052"/>
              <a:gd name="connsiteY2" fmla="*/ 0 h 807870"/>
              <a:gd name="connsiteX3" fmla="*/ 1719052 w 1719052"/>
              <a:gd name="connsiteY3" fmla="*/ 134648 h 807870"/>
              <a:gd name="connsiteX4" fmla="*/ 1719052 w 1719052"/>
              <a:gd name="connsiteY4" fmla="*/ 673222 h 807870"/>
              <a:gd name="connsiteX5" fmla="*/ 1584404 w 1719052"/>
              <a:gd name="connsiteY5" fmla="*/ 807870 h 807870"/>
              <a:gd name="connsiteX6" fmla="*/ 134648 w 1719052"/>
              <a:gd name="connsiteY6" fmla="*/ 807870 h 807870"/>
              <a:gd name="connsiteX7" fmla="*/ 0 w 1719052"/>
              <a:gd name="connsiteY7" fmla="*/ 673222 h 807870"/>
              <a:gd name="connsiteX8" fmla="*/ 0 w 1719052"/>
              <a:gd name="connsiteY8" fmla="*/ 134648 h 8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9052" h="807870">
                <a:moveTo>
                  <a:pt x="0" y="134648"/>
                </a:moveTo>
                <a:cubicBezTo>
                  <a:pt x="0" y="60284"/>
                  <a:pt x="60284" y="0"/>
                  <a:pt x="134648" y="0"/>
                </a:cubicBezTo>
                <a:lnTo>
                  <a:pt x="1584404" y="0"/>
                </a:lnTo>
                <a:cubicBezTo>
                  <a:pt x="1658768" y="0"/>
                  <a:pt x="1719052" y="60284"/>
                  <a:pt x="1719052" y="134648"/>
                </a:cubicBezTo>
                <a:lnTo>
                  <a:pt x="1719052" y="673222"/>
                </a:lnTo>
                <a:cubicBezTo>
                  <a:pt x="1719052" y="747586"/>
                  <a:pt x="1658768" y="807870"/>
                  <a:pt x="1584404" y="807870"/>
                </a:cubicBezTo>
                <a:lnTo>
                  <a:pt x="134648" y="807870"/>
                </a:lnTo>
                <a:cubicBezTo>
                  <a:pt x="60284" y="807870"/>
                  <a:pt x="0" y="747586"/>
                  <a:pt x="0" y="673222"/>
                </a:cubicBezTo>
                <a:lnTo>
                  <a:pt x="0" y="134648"/>
                </a:lnTo>
                <a:close/>
              </a:path>
            </a:pathLst>
          </a:custGeom>
          <a:solidFill>
            <a:srgbClr val="F8E5FF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17" tIns="108017" rIns="108017" bIns="10801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kern="1200" dirty="0">
                <a:solidFill>
                  <a:srgbClr val="000000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เคารพซึ่งกัน</a:t>
            </a:r>
            <a:endParaRPr lang="en-US" sz="1800" kern="1200" dirty="0">
              <a:solidFill>
                <a:srgbClr val="000000"/>
              </a:solidFill>
              <a:latin typeface="Leelawadee" panose="020B0502040204020203" pitchFamily="34" charset="-34"/>
              <a:ea typeface="+mn-ea"/>
              <a:cs typeface="Leelawadee" panose="020B0502040204020203" pitchFamily="34" charset="-34"/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kern="1200" dirty="0">
                <a:solidFill>
                  <a:srgbClr val="000000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และกัน</a:t>
            </a:r>
            <a:endParaRPr lang="en-US" sz="1800" kern="1200" dirty="0">
              <a:solidFill>
                <a:srgbClr val="000000"/>
              </a:solidFill>
              <a:latin typeface="Leelawadee" panose="020B0502040204020203" pitchFamily="34" charset="-34"/>
              <a:ea typeface="+mn-ea"/>
              <a:cs typeface="Leelawadee" panose="020B0502040204020203" pitchFamily="34" charset="-3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68E9C8C-FEF3-A844-B0D9-B10FE9616AEA}"/>
              </a:ext>
            </a:extLst>
          </p:cNvPr>
          <p:cNvSpPr/>
          <p:nvPr/>
        </p:nvSpPr>
        <p:spPr>
          <a:xfrm>
            <a:off x="3151546" y="2786073"/>
            <a:ext cx="1785992" cy="807870"/>
          </a:xfrm>
          <a:custGeom>
            <a:avLst/>
            <a:gdLst>
              <a:gd name="connsiteX0" fmla="*/ 0 w 1785992"/>
              <a:gd name="connsiteY0" fmla="*/ 134648 h 807870"/>
              <a:gd name="connsiteX1" fmla="*/ 134648 w 1785992"/>
              <a:gd name="connsiteY1" fmla="*/ 0 h 807870"/>
              <a:gd name="connsiteX2" fmla="*/ 1651344 w 1785992"/>
              <a:gd name="connsiteY2" fmla="*/ 0 h 807870"/>
              <a:gd name="connsiteX3" fmla="*/ 1785992 w 1785992"/>
              <a:gd name="connsiteY3" fmla="*/ 134648 h 807870"/>
              <a:gd name="connsiteX4" fmla="*/ 1785992 w 1785992"/>
              <a:gd name="connsiteY4" fmla="*/ 673222 h 807870"/>
              <a:gd name="connsiteX5" fmla="*/ 1651344 w 1785992"/>
              <a:gd name="connsiteY5" fmla="*/ 807870 h 807870"/>
              <a:gd name="connsiteX6" fmla="*/ 134648 w 1785992"/>
              <a:gd name="connsiteY6" fmla="*/ 807870 h 807870"/>
              <a:gd name="connsiteX7" fmla="*/ 0 w 1785992"/>
              <a:gd name="connsiteY7" fmla="*/ 673222 h 807870"/>
              <a:gd name="connsiteX8" fmla="*/ 0 w 1785992"/>
              <a:gd name="connsiteY8" fmla="*/ 134648 h 8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5992" h="807870">
                <a:moveTo>
                  <a:pt x="0" y="134648"/>
                </a:moveTo>
                <a:cubicBezTo>
                  <a:pt x="0" y="60284"/>
                  <a:pt x="60284" y="0"/>
                  <a:pt x="134648" y="0"/>
                </a:cubicBezTo>
                <a:lnTo>
                  <a:pt x="1651344" y="0"/>
                </a:lnTo>
                <a:cubicBezTo>
                  <a:pt x="1725708" y="0"/>
                  <a:pt x="1785992" y="60284"/>
                  <a:pt x="1785992" y="134648"/>
                </a:cubicBezTo>
                <a:lnTo>
                  <a:pt x="1785992" y="673222"/>
                </a:lnTo>
                <a:cubicBezTo>
                  <a:pt x="1785992" y="747586"/>
                  <a:pt x="1725708" y="807870"/>
                  <a:pt x="1651344" y="807870"/>
                </a:cubicBezTo>
                <a:lnTo>
                  <a:pt x="134648" y="807870"/>
                </a:lnTo>
                <a:cubicBezTo>
                  <a:pt x="60284" y="807870"/>
                  <a:pt x="0" y="747586"/>
                  <a:pt x="0" y="673222"/>
                </a:cubicBezTo>
                <a:lnTo>
                  <a:pt x="0" y="134648"/>
                </a:lnTo>
                <a:close/>
              </a:path>
            </a:pathLst>
          </a:custGeom>
          <a:solidFill>
            <a:srgbClr val="5B9BD5">
              <a:lumMod val="40000"/>
              <a:lumOff val="60000"/>
            </a:srgb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17" tIns="108017" rIns="108017" bIns="10801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kern="1200" dirty="0">
                <a:solidFill>
                  <a:srgbClr val="000000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ช่องทางสื่อสาร</a:t>
            </a:r>
            <a:endParaRPr lang="en-US" sz="1800" kern="1200" dirty="0">
              <a:solidFill>
                <a:srgbClr val="000000"/>
              </a:solidFill>
              <a:latin typeface="Leelawadee" panose="020B0502040204020203" pitchFamily="34" charset="-34"/>
              <a:ea typeface="+mn-ea"/>
              <a:cs typeface="Leelawadee" panose="020B0502040204020203" pitchFamily="34" charset="-3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DF0F56-81CB-A768-FD69-F3FE9088ED06}"/>
              </a:ext>
            </a:extLst>
          </p:cNvPr>
          <p:cNvSpPr/>
          <p:nvPr/>
        </p:nvSpPr>
        <p:spPr>
          <a:xfrm>
            <a:off x="3768465" y="1334509"/>
            <a:ext cx="1615741" cy="807870"/>
          </a:xfrm>
          <a:custGeom>
            <a:avLst/>
            <a:gdLst>
              <a:gd name="connsiteX0" fmla="*/ 0 w 1615741"/>
              <a:gd name="connsiteY0" fmla="*/ 134648 h 807870"/>
              <a:gd name="connsiteX1" fmla="*/ 134648 w 1615741"/>
              <a:gd name="connsiteY1" fmla="*/ 0 h 807870"/>
              <a:gd name="connsiteX2" fmla="*/ 1481093 w 1615741"/>
              <a:gd name="connsiteY2" fmla="*/ 0 h 807870"/>
              <a:gd name="connsiteX3" fmla="*/ 1615741 w 1615741"/>
              <a:gd name="connsiteY3" fmla="*/ 134648 h 807870"/>
              <a:gd name="connsiteX4" fmla="*/ 1615741 w 1615741"/>
              <a:gd name="connsiteY4" fmla="*/ 673222 h 807870"/>
              <a:gd name="connsiteX5" fmla="*/ 1481093 w 1615741"/>
              <a:gd name="connsiteY5" fmla="*/ 807870 h 807870"/>
              <a:gd name="connsiteX6" fmla="*/ 134648 w 1615741"/>
              <a:gd name="connsiteY6" fmla="*/ 807870 h 807870"/>
              <a:gd name="connsiteX7" fmla="*/ 0 w 1615741"/>
              <a:gd name="connsiteY7" fmla="*/ 673222 h 807870"/>
              <a:gd name="connsiteX8" fmla="*/ 0 w 1615741"/>
              <a:gd name="connsiteY8" fmla="*/ 134648 h 80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5741" h="807870">
                <a:moveTo>
                  <a:pt x="0" y="134648"/>
                </a:moveTo>
                <a:cubicBezTo>
                  <a:pt x="0" y="60284"/>
                  <a:pt x="60284" y="0"/>
                  <a:pt x="134648" y="0"/>
                </a:cubicBezTo>
                <a:lnTo>
                  <a:pt x="1481093" y="0"/>
                </a:lnTo>
                <a:cubicBezTo>
                  <a:pt x="1555457" y="0"/>
                  <a:pt x="1615741" y="60284"/>
                  <a:pt x="1615741" y="134648"/>
                </a:cubicBezTo>
                <a:lnTo>
                  <a:pt x="1615741" y="673222"/>
                </a:lnTo>
                <a:cubicBezTo>
                  <a:pt x="1615741" y="747586"/>
                  <a:pt x="1555457" y="807870"/>
                  <a:pt x="1481093" y="807870"/>
                </a:cubicBezTo>
                <a:lnTo>
                  <a:pt x="134648" y="807870"/>
                </a:lnTo>
                <a:cubicBezTo>
                  <a:pt x="60284" y="807870"/>
                  <a:pt x="0" y="747586"/>
                  <a:pt x="0" y="673222"/>
                </a:cubicBezTo>
                <a:lnTo>
                  <a:pt x="0" y="134648"/>
                </a:lnTo>
                <a:close/>
              </a:path>
            </a:pathLst>
          </a:custGeom>
          <a:solidFill>
            <a:srgbClr val="F8E5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017" tIns="108017" rIns="108017" bIns="10801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kern="1200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หาทางออกให้กับพฤติกรรม</a:t>
            </a:r>
            <a:endParaRPr lang="en-US" sz="1800" kern="1200" dirty="0">
              <a:solidFill>
                <a:schemeClr val="tx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446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9B6E5F3-886D-C3DD-C169-F3FFEFE53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8AF64F-EAEE-0E56-212D-4187153F2273}"/>
              </a:ext>
            </a:extLst>
          </p:cNvPr>
          <p:cNvSpPr txBox="1"/>
          <p:nvPr/>
        </p:nvSpPr>
        <p:spPr>
          <a:xfrm>
            <a:off x="3897382" y="602294"/>
            <a:ext cx="2658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Workshop</a:t>
            </a:r>
          </a:p>
        </p:txBody>
      </p:sp>
      <p:pic>
        <p:nvPicPr>
          <p:cNvPr id="13" name="2.020599000_05052023_090644_1115_Tistaya_5.05">
            <a:hlinkClick r:id="" action="ppaction://media"/>
            <a:extLst>
              <a:ext uri="{FF2B5EF4-FFF2-40B4-BE49-F238E27FC236}">
                <a16:creationId xmlns:a16="http://schemas.microsoft.com/office/drawing/2014/main" id="{B9D28E46-89A1-0754-F414-53F0B4A60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5645" y="2128722"/>
            <a:ext cx="487363" cy="487363"/>
          </a:xfrm>
          <a:prstGeom prst="rect">
            <a:avLst/>
          </a:prstGeom>
        </p:spPr>
      </p:pic>
      <p:pic>
        <p:nvPicPr>
          <p:cNvPr id="14" name="5.020599000_17052023_163731_1110_Kittikorn_4.10">
            <a:hlinkClick r:id="" action="ppaction://media"/>
            <a:extLst>
              <a:ext uri="{FF2B5EF4-FFF2-40B4-BE49-F238E27FC236}">
                <a16:creationId xmlns:a16="http://schemas.microsoft.com/office/drawing/2014/main" id="{C58D50FD-5ECC-401D-7347-DBD57BFA14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5645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4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6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al Color Block_Win32_AP_v2" id="{3EA4D81A-EBDE-431D-8B15-A5A6F500D5A4}" vid="{8EBF5489-0BE1-418D-A69C-2193D304C7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615295-94F6-4CE2-A1B1-6B7E1DAA5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5BAB77-79E1-4739-AA51-10C9079186D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85334180-0405-413B-834A-44FA9E05ADB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{A5A5AD99-5685-4898-B133-13E83E4A0370}tf45331398_win32</Template>
  <TotalTime>1255</TotalTime>
  <Words>371</Words>
  <Application>Microsoft Office PowerPoint</Application>
  <PresentationFormat>Widescreen</PresentationFormat>
  <Paragraphs>82</Paragraphs>
  <Slides>10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Leelawadee</vt:lpstr>
      <vt:lpstr>Tenorite</vt:lpstr>
      <vt:lpstr>Wingdings</vt:lpstr>
      <vt:lpstr>Office Theme</vt:lpstr>
      <vt:lpstr>Coaching  &amp; 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Coaching Skills</dc:title>
  <dc:creator>Operation-27</dc:creator>
  <cp:lastModifiedBy>Walaiwan Kosallawath</cp:lastModifiedBy>
  <cp:revision>65</cp:revision>
  <dcterms:created xsi:type="dcterms:W3CDTF">2023-04-24T08:03:14Z</dcterms:created>
  <dcterms:modified xsi:type="dcterms:W3CDTF">2023-06-23T03:20:40Z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