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DF25-45E4-3890-6231-7FFCC8568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00D57-6A38-91F1-31F7-43289BF0D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01CF2-CA1C-725F-1AA5-55EBBDF2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82C14-DB28-59D3-9A82-28672EF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67992-FB7C-EE26-FA16-5005DB02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94AA9-7983-A9DB-BBA3-64A6C798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D3241-355A-C835-DBDE-13C2458AD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5B9BF-7CE2-6533-7F50-7F69FF263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84F1C-90AF-EF1A-B08D-0C570F9E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3C805-9549-B7EE-6788-6AF3DA09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CCE042-B400-899A-E4BF-C7160EC11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25BC8-0EC7-2B09-0675-0F9E6380C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8329F-C32F-EDFB-6A64-F1530AA0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5F8E0-0170-FA8D-70F5-0D715113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013BE-6BE1-5C6A-C561-D3115E71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4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4DE5-1A8C-E506-23BE-2A463B30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D9647-EE06-7F9F-A32F-601398865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30987-EAEA-C2FA-ED81-0B7C07A7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536EF-8E80-F838-8882-06193B00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19A9E-0CD4-618F-798B-F4809192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8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94EB-EBD1-98C9-5759-486C6017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75848-DA16-66F1-9E53-97785215A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A56A6-DA97-21B5-6D0E-0615F8A6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F0319-20FC-6C7B-57FD-742314DF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372A9-87CD-4D33-27B7-CC161F51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2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B9A08-239B-117C-7C60-F92412B5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C0AC5-C1DA-8CFD-30D5-CD75D238F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C67ED-5A32-5FA3-7DC3-5AEE6838D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0C76-9660-EBDD-C636-967065D1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D5E2E-13BC-03DA-0AA8-930CADDA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2F62A-72AD-77C5-81E5-959FF35F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6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D1227-8C10-EAFB-A5C4-4D36B09C0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F56EA-570B-0857-7BB5-C06A5D311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1CE82-24FD-E982-3EDE-2A533D967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790E8-9FDD-E933-A6B6-A8D365763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F9533-CB43-C98E-E6E9-DCCEC6B7A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30568-4A71-723A-5CB9-43E2B6FA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A87E9-B17F-7080-1BF7-8D6E0DC4E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C2EF9-2FA8-E3D9-73EF-44ABA6DD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DF10-C121-A3B1-7CCC-1BCC28A5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80210F-14A9-784B-55E9-6A487459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E3D94-7816-BEC9-9C94-5AAF222B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4D98D-5DDA-0ED9-0973-1AE4067F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6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21BBCE-7973-1736-9CD0-AE4FA50E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E1764-A902-BAF9-A4B6-56716980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9EBF2-DB6C-6688-7291-1A6493AA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1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59F8F-97AC-E13D-A197-4D975393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4E4E-7132-3F22-5568-E2010DCC4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79176F-8411-DBED-D6E1-9E21D4C82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5C581-E4E8-E93D-8911-F4217727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175E2-4825-FE61-069A-2E445027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52E1A-FDD9-BFD2-3120-636F9D0B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2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5616-8119-3A8E-DD1B-BF5D8D448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2396F8-EA78-6A54-6134-CD5E6818EC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CF985-6CCC-94AE-A65C-CC5F516D5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4B5C1-4E95-45BC-09DC-2D7DB6680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FB90-79F5-1F05-DD64-757F9C55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7E312-ABF7-6AC5-FB4A-8DF1923C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5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1C5F6-0EC4-7D55-C7E4-5C24FAD72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4F87E-B29F-1636-EC5F-FCDC4648A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4CD8C-8FA2-E871-24A8-AC3209B54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1462E-98C0-4796-818C-3411E1A343AF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5A581-FF9E-BEA6-373D-29DDE111E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8EBF8-295C-76E8-6E24-42166B698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5378-6FF3-4AE9-B69A-05A91F85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78536BF-7B60-DDA5-8126-E4332B208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18" y="457200"/>
            <a:ext cx="828376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55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8807D11-9BC2-B925-52CD-EB7F0652F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18" y="457200"/>
            <a:ext cx="828376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4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E3853101-CD56-E0C3-6B37-32F64A744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18" y="457200"/>
            <a:ext cx="828376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2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2C611F87-0BAB-A1D4-EAAC-5C49B6ABE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18" y="457200"/>
            <a:ext cx="828376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2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537B9D95-5BA5-5850-1ECD-C2E6AB26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18" y="457200"/>
            <a:ext cx="828376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IT-02</dc:creator>
  <cp:lastModifiedBy>IT-02</cp:lastModifiedBy>
  <cp:revision>1</cp:revision>
  <dcterms:created xsi:type="dcterms:W3CDTF">2023-05-02T06:36:34Z</dcterms:created>
  <dcterms:modified xsi:type="dcterms:W3CDTF">2023-05-02T06:37:53Z</dcterms:modified>
</cp:coreProperties>
</file>